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58"/>
  </p:notesMasterIdLst>
  <p:sldIdLst>
    <p:sldId id="256" r:id="rId5"/>
    <p:sldId id="260" r:id="rId6"/>
    <p:sldId id="523" r:id="rId7"/>
    <p:sldId id="590" r:id="rId8"/>
    <p:sldId id="591" r:id="rId9"/>
    <p:sldId id="592" r:id="rId10"/>
    <p:sldId id="593" r:id="rId11"/>
    <p:sldId id="594" r:id="rId12"/>
    <p:sldId id="571" r:id="rId13"/>
    <p:sldId id="535" r:id="rId14"/>
    <p:sldId id="539" r:id="rId15"/>
    <p:sldId id="541" r:id="rId16"/>
    <p:sldId id="543" r:id="rId17"/>
    <p:sldId id="612" r:id="rId18"/>
    <p:sldId id="524" r:id="rId19"/>
    <p:sldId id="596" r:id="rId20"/>
    <p:sldId id="604" r:id="rId21"/>
    <p:sldId id="605" r:id="rId22"/>
    <p:sldId id="606" r:id="rId23"/>
    <p:sldId id="611" r:id="rId24"/>
    <p:sldId id="603" r:id="rId25"/>
    <p:sldId id="607" r:id="rId26"/>
    <p:sldId id="608" r:id="rId27"/>
    <p:sldId id="609" r:id="rId28"/>
    <p:sldId id="610" r:id="rId29"/>
    <p:sldId id="613" r:id="rId30"/>
    <p:sldId id="615" r:id="rId31"/>
    <p:sldId id="614" r:id="rId32"/>
    <p:sldId id="617" r:id="rId33"/>
    <p:sldId id="616" r:id="rId34"/>
    <p:sldId id="619" r:id="rId35"/>
    <p:sldId id="528" r:id="rId36"/>
    <p:sldId id="618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2" r:id="rId50"/>
    <p:sldId id="633" r:id="rId51"/>
    <p:sldId id="634" r:id="rId52"/>
    <p:sldId id="635" r:id="rId53"/>
    <p:sldId id="636" r:id="rId54"/>
    <p:sldId id="637" r:id="rId55"/>
    <p:sldId id="587" r:id="rId56"/>
    <p:sldId id="265" r:id="rId57"/>
  </p:sldIdLst>
  <p:sldSz cx="12192000" cy="6858000"/>
  <p:notesSz cx="6858000" cy="9144000"/>
  <p:embeddedFontLst>
    <p:embeddedFont>
      <p:font typeface="맑은 고딕" panose="020B0503020000020004" pitchFamily="50" charset="-127"/>
      <p:regular r:id="rId59"/>
      <p:bold r:id="rId60"/>
    </p:embeddedFont>
    <p:embeddedFont>
      <p:font typeface="KoPubWorld돋움체_Pro Medium" panose="020B0600000101010101" charset="-127"/>
      <p:regular r:id="rId61"/>
    </p:embeddedFont>
    <p:embeddedFont>
      <p:font typeface="-윤고딕330" panose="020B0600000101010101" charset="-127"/>
      <p:regular r:id="rId62"/>
    </p:embeddedFont>
    <p:embeddedFont>
      <p:font typeface="-윤고딕320" panose="020B0600000101010101" charset="-127"/>
      <p:regular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gHun Jeong" initials="JJ" lastIdx="1" clrIdx="0">
    <p:extLst>
      <p:ext uri="{19B8F6BF-5375-455C-9EA6-DF929625EA0E}">
        <p15:presenceInfo xmlns:p15="http://schemas.microsoft.com/office/powerpoint/2012/main" userId="83019735d26207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B8F6"/>
    <a:srgbClr val="0EFEF9"/>
    <a:srgbClr val="24FEDC"/>
    <a:srgbClr val="4B5264"/>
    <a:srgbClr val="363C4A"/>
    <a:srgbClr val="E5F0F1"/>
    <a:srgbClr val="063A45"/>
    <a:srgbClr val="485365"/>
    <a:srgbClr val="8CA8C0"/>
    <a:srgbClr val="272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4758" autoAdjust="0"/>
  </p:normalViewPr>
  <p:slideViewPr>
    <p:cSldViewPr snapToGrid="0">
      <p:cViewPr>
        <p:scale>
          <a:sx n="125" d="100"/>
          <a:sy n="125" d="100"/>
        </p:scale>
        <p:origin x="3726" y="10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75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 JongHun" userId="83019735d2620794" providerId="LiveId" clId="{8378D42A-7FA7-4C65-A63A-1E5FAC700A85}"/>
    <pc:docChg chg="undo custSel addSld delSld modSld">
      <pc:chgData name="Jeong JongHun" userId="83019735d2620794" providerId="LiveId" clId="{8378D42A-7FA7-4C65-A63A-1E5FAC700A85}" dt="2020-06-16T02:46:47.024" v="1191"/>
      <pc:docMkLst>
        <pc:docMk/>
      </pc:docMkLst>
      <pc:sldChg chg="modSp mod">
        <pc:chgData name="Jeong JongHun" userId="83019735d2620794" providerId="LiveId" clId="{8378D42A-7FA7-4C65-A63A-1E5FAC700A85}" dt="2020-06-04T08:37:30.215" v="51" actId="20577"/>
        <pc:sldMkLst>
          <pc:docMk/>
          <pc:sldMk cId="2117762925" sldId="256"/>
        </pc:sldMkLst>
        <pc:graphicFrameChg chg="modGraphic">
          <ac:chgData name="Jeong JongHun" userId="83019735d2620794" providerId="LiveId" clId="{8378D42A-7FA7-4C65-A63A-1E5FAC700A85}" dt="2020-06-04T08:37:30.215" v="51" actId="20577"/>
          <ac:graphicFrameMkLst>
            <pc:docMk/>
            <pc:sldMk cId="2117762925" sldId="256"/>
            <ac:graphicFrameMk id="2" creationId="{4D2EBA0E-AC59-41C2-B9E1-B7F396CE2775}"/>
          </ac:graphicFrameMkLst>
        </pc:graphicFrameChg>
      </pc:sldChg>
      <pc:sldChg chg="modSp mod">
        <pc:chgData name="Jeong JongHun" userId="83019735d2620794" providerId="LiveId" clId="{8378D42A-7FA7-4C65-A63A-1E5FAC700A85}" dt="2020-06-16T02:46:37.777" v="1187"/>
        <pc:sldMkLst>
          <pc:docMk/>
          <pc:sldMk cId="1038761695" sldId="260"/>
        </pc:sldMkLst>
        <pc:spChg chg="mod">
          <ac:chgData name="Jeong JongHun" userId="83019735d2620794" providerId="LiveId" clId="{8378D42A-7FA7-4C65-A63A-1E5FAC700A85}" dt="2020-06-04T08:38:10.790" v="55" actId="20577"/>
          <ac:spMkLst>
            <pc:docMk/>
            <pc:sldMk cId="1038761695" sldId="260"/>
            <ac:spMk id="24" creationId="{1A319384-3AA1-4DF8-90A2-E20F4BBAF41C}"/>
          </ac:spMkLst>
        </pc:spChg>
        <pc:spChg chg="mod">
          <ac:chgData name="Jeong JongHun" userId="83019735d2620794" providerId="LiveId" clId="{8378D42A-7FA7-4C65-A63A-1E5FAC700A85}" dt="2020-06-16T02:46:37.777" v="1187"/>
          <ac:spMkLst>
            <pc:docMk/>
            <pc:sldMk cId="1038761695" sldId="260"/>
            <ac:spMk id="28" creationId="{BD38C5A2-C719-4644-B6EB-C683C0B8FDAE}"/>
          </ac:spMkLst>
        </pc:spChg>
      </pc:sldChg>
      <pc:sldChg chg="del">
        <pc:chgData name="Jeong JongHun" userId="83019735d2620794" providerId="LiveId" clId="{8378D42A-7FA7-4C65-A63A-1E5FAC700A85}" dt="2020-06-04T08:37:54.274" v="52" actId="47"/>
        <pc:sldMkLst>
          <pc:docMk/>
          <pc:sldMk cId="1558135230" sldId="522"/>
        </pc:sldMkLst>
      </pc:sldChg>
      <pc:sldChg chg="modSp mod">
        <pc:chgData name="Jeong JongHun" userId="83019735d2620794" providerId="LiveId" clId="{8378D42A-7FA7-4C65-A63A-1E5FAC700A85}" dt="2020-06-04T08:38:16.741" v="57" actId="20577"/>
        <pc:sldMkLst>
          <pc:docMk/>
          <pc:sldMk cId="2990898978" sldId="523"/>
        </pc:sldMkLst>
        <pc:spChg chg="mod">
          <ac:chgData name="Jeong JongHun" userId="83019735d2620794" providerId="LiveId" clId="{8378D42A-7FA7-4C65-A63A-1E5FAC700A85}" dt="2020-06-04T08:38:16.741" v="57" actId="20577"/>
          <ac:spMkLst>
            <pc:docMk/>
            <pc:sldMk cId="2990898978" sldId="523"/>
            <ac:spMk id="37" creationId="{25B9846D-22B3-4516-9095-C0047EA6B91D}"/>
          </ac:spMkLst>
        </pc:spChg>
      </pc:sldChg>
      <pc:sldChg chg="addSp delSp modSp mod">
        <pc:chgData name="Jeong JongHun" userId="83019735d2620794" providerId="LiveId" clId="{8378D42A-7FA7-4C65-A63A-1E5FAC700A85}" dt="2020-06-10T05:51:20.605" v="682"/>
        <pc:sldMkLst>
          <pc:docMk/>
          <pc:sldMk cId="1839716366" sldId="542"/>
        </pc:sldMkLst>
        <pc:spChg chg="mod">
          <ac:chgData name="Jeong JongHun" userId="83019735d2620794" providerId="LiveId" clId="{8378D42A-7FA7-4C65-A63A-1E5FAC700A85}" dt="2020-06-10T05:49:26.934" v="659"/>
          <ac:spMkLst>
            <pc:docMk/>
            <pc:sldMk cId="1839716366" sldId="542"/>
            <ac:spMk id="10" creationId="{ADF74FF8-1D23-45DE-BD6B-BC5266C0CD8A}"/>
          </ac:spMkLst>
        </pc:spChg>
        <pc:spChg chg="mod">
          <ac:chgData name="Jeong JongHun" userId="83019735d2620794" providerId="LiveId" clId="{8378D42A-7FA7-4C65-A63A-1E5FAC700A85}" dt="2020-06-10T05:51:20.605" v="682"/>
          <ac:spMkLst>
            <pc:docMk/>
            <pc:sldMk cId="1839716366" sldId="542"/>
            <ac:spMk id="50" creationId="{79F5A00F-0E64-4B47-A3CC-C449EA939E8A}"/>
          </ac:spMkLst>
        </pc:spChg>
        <pc:picChg chg="add mod">
          <ac:chgData name="Jeong JongHun" userId="83019735d2620794" providerId="LiveId" clId="{8378D42A-7FA7-4C65-A63A-1E5FAC700A85}" dt="2020-06-10T05:49:34.693" v="661" actId="1076"/>
          <ac:picMkLst>
            <pc:docMk/>
            <pc:sldMk cId="1839716366" sldId="542"/>
            <ac:picMk id="4" creationId="{0CE8B041-D872-4824-BD75-2B6E4493B2FE}"/>
          </ac:picMkLst>
        </pc:picChg>
        <pc:picChg chg="add mod">
          <ac:chgData name="Jeong JongHun" userId="83019735d2620794" providerId="LiveId" clId="{8378D42A-7FA7-4C65-A63A-1E5FAC700A85}" dt="2020-06-10T05:50:15.072" v="669" actId="1076"/>
          <ac:picMkLst>
            <pc:docMk/>
            <pc:sldMk cId="1839716366" sldId="542"/>
            <ac:picMk id="8" creationId="{14B86667-8FBA-41B7-9473-61F7AC791148}"/>
          </ac:picMkLst>
        </pc:picChg>
        <pc:picChg chg="del">
          <ac:chgData name="Jeong JongHun" userId="83019735d2620794" providerId="LiveId" clId="{8378D42A-7FA7-4C65-A63A-1E5FAC700A85}" dt="2020-06-10T05:48:47.248" v="529" actId="478"/>
          <ac:picMkLst>
            <pc:docMk/>
            <pc:sldMk cId="1839716366" sldId="542"/>
            <ac:picMk id="14" creationId="{E10E4EAB-D6F2-4CA7-B92B-853FE9081CD7}"/>
          </ac:picMkLst>
        </pc:picChg>
      </pc:sldChg>
      <pc:sldChg chg="add">
        <pc:chgData name="Jeong JongHun" userId="83019735d2620794" providerId="LiveId" clId="{8378D42A-7FA7-4C65-A63A-1E5FAC700A85}" dt="2020-06-10T05:15:12.491" v="60"/>
        <pc:sldMkLst>
          <pc:docMk/>
          <pc:sldMk cId="4001052725" sldId="546"/>
        </pc:sldMkLst>
      </pc:sldChg>
      <pc:sldChg chg="del">
        <pc:chgData name="Jeong JongHun" userId="83019735d2620794" providerId="LiveId" clId="{8378D42A-7FA7-4C65-A63A-1E5FAC700A85}" dt="2020-06-04T08:39:02.702" v="58" actId="47"/>
        <pc:sldMkLst>
          <pc:docMk/>
          <pc:sldMk cId="3788644340" sldId="565"/>
        </pc:sldMkLst>
      </pc:sldChg>
      <pc:sldChg chg="add">
        <pc:chgData name="Jeong JongHun" userId="83019735d2620794" providerId="LiveId" clId="{8378D42A-7FA7-4C65-A63A-1E5FAC700A85}" dt="2020-06-04T08:37:56.211" v="53"/>
        <pc:sldMkLst>
          <pc:docMk/>
          <pc:sldMk cId="1302895734" sldId="578"/>
        </pc:sldMkLst>
      </pc:sldChg>
      <pc:sldChg chg="add">
        <pc:chgData name="Jeong JongHun" userId="83019735d2620794" providerId="LiveId" clId="{8378D42A-7FA7-4C65-A63A-1E5FAC700A85}" dt="2020-06-04T08:39:04.410" v="59"/>
        <pc:sldMkLst>
          <pc:docMk/>
          <pc:sldMk cId="2550275029" sldId="579"/>
        </pc:sldMkLst>
      </pc:sldChg>
      <pc:sldChg chg="add">
        <pc:chgData name="Jeong JongHun" userId="83019735d2620794" providerId="LiveId" clId="{8378D42A-7FA7-4C65-A63A-1E5FAC700A85}" dt="2020-06-04T08:39:04.410" v="59"/>
        <pc:sldMkLst>
          <pc:docMk/>
          <pc:sldMk cId="4193849050" sldId="580"/>
        </pc:sldMkLst>
      </pc:sldChg>
      <pc:sldChg chg="add">
        <pc:chgData name="Jeong JongHun" userId="83019735d2620794" providerId="LiveId" clId="{8378D42A-7FA7-4C65-A63A-1E5FAC700A85}" dt="2020-06-10T05:15:12.491" v="60"/>
        <pc:sldMkLst>
          <pc:docMk/>
          <pc:sldMk cId="861013414" sldId="581"/>
        </pc:sldMkLst>
      </pc:sldChg>
      <pc:sldChg chg="addSp delSp modSp add mod">
        <pc:chgData name="Jeong JongHun" userId="83019735d2620794" providerId="LiveId" clId="{8378D42A-7FA7-4C65-A63A-1E5FAC700A85}" dt="2020-06-10T05:36:46.611" v="506"/>
        <pc:sldMkLst>
          <pc:docMk/>
          <pc:sldMk cId="2961480719" sldId="582"/>
        </pc:sldMkLst>
        <pc:spChg chg="del">
          <ac:chgData name="Jeong JongHun" userId="83019735d2620794" providerId="LiveId" clId="{8378D42A-7FA7-4C65-A63A-1E5FAC700A85}" dt="2020-06-10T05:21:41.485" v="179" actId="478"/>
          <ac:spMkLst>
            <pc:docMk/>
            <pc:sldMk cId="2961480719" sldId="582"/>
            <ac:spMk id="9" creationId="{9D656DFA-F5F3-492C-8423-7B1B9C073D9B}"/>
          </ac:spMkLst>
        </pc:spChg>
        <pc:spChg chg="add mod">
          <ac:chgData name="Jeong JongHun" userId="83019735d2620794" providerId="LiveId" clId="{8378D42A-7FA7-4C65-A63A-1E5FAC700A85}" dt="2020-06-10T05:36:35.087" v="500" actId="1036"/>
          <ac:spMkLst>
            <pc:docMk/>
            <pc:sldMk cId="2961480719" sldId="582"/>
            <ac:spMk id="15" creationId="{E710CA01-1817-4CE3-BD0F-64DF06A67E15}"/>
          </ac:spMkLst>
        </pc:spChg>
        <pc:spChg chg="del">
          <ac:chgData name="Jeong JongHun" userId="83019735d2620794" providerId="LiveId" clId="{8378D42A-7FA7-4C65-A63A-1E5FAC700A85}" dt="2020-06-10T05:21:42.486" v="180" actId="478"/>
          <ac:spMkLst>
            <pc:docMk/>
            <pc:sldMk cId="2961480719" sldId="582"/>
            <ac:spMk id="16" creationId="{DA7FB69A-DA61-41E9-922D-566BFF4AAB84}"/>
          </ac:spMkLst>
        </pc:spChg>
        <pc:spChg chg="add mod">
          <ac:chgData name="Jeong JongHun" userId="83019735d2620794" providerId="LiveId" clId="{8378D42A-7FA7-4C65-A63A-1E5FAC700A85}" dt="2020-06-10T05:36:14.804" v="485" actId="207"/>
          <ac:spMkLst>
            <pc:docMk/>
            <pc:sldMk cId="2961480719" sldId="582"/>
            <ac:spMk id="20" creationId="{25A6950C-ABAF-47D8-B696-9FDB79EDC812}"/>
          </ac:spMkLst>
        </pc:spChg>
        <pc:spChg chg="mod">
          <ac:chgData name="Jeong JongHun" userId="83019735d2620794" providerId="LiveId" clId="{8378D42A-7FA7-4C65-A63A-1E5FAC700A85}" dt="2020-06-10T05:36:46.611" v="506"/>
          <ac:spMkLst>
            <pc:docMk/>
            <pc:sldMk cId="2961480719" sldId="582"/>
            <ac:spMk id="50" creationId="{79F5A00F-0E64-4B47-A3CC-C449EA939E8A}"/>
          </ac:spMkLst>
        </pc:spChg>
        <pc:grpChg chg="del">
          <ac:chgData name="Jeong JongHun" userId="83019735d2620794" providerId="LiveId" clId="{8378D42A-7FA7-4C65-A63A-1E5FAC700A85}" dt="2020-06-10T05:21:40.405" v="178" actId="478"/>
          <ac:grpSpMkLst>
            <pc:docMk/>
            <pc:sldMk cId="2961480719" sldId="582"/>
            <ac:grpSpMk id="17" creationId="{549B5B03-7CB2-4DA8-BD4C-5728239BD5F5}"/>
          </ac:grpSpMkLst>
        </pc:grpChg>
        <pc:picChg chg="add mod">
          <ac:chgData name="Jeong JongHun" userId="83019735d2620794" providerId="LiveId" clId="{8378D42A-7FA7-4C65-A63A-1E5FAC700A85}" dt="2020-06-10T05:26:46.245" v="194" actId="14100"/>
          <ac:picMkLst>
            <pc:docMk/>
            <pc:sldMk cId="2961480719" sldId="582"/>
            <ac:picMk id="4" creationId="{FF62E80A-EEAD-41D8-ABDD-EE7FB3E78734}"/>
          </ac:picMkLst>
        </pc:picChg>
        <pc:picChg chg="del">
          <ac:chgData name="Jeong JongHun" userId="83019735d2620794" providerId="LiveId" clId="{8378D42A-7FA7-4C65-A63A-1E5FAC700A85}" dt="2020-06-10T05:21:38.868" v="176" actId="478"/>
          <ac:picMkLst>
            <pc:docMk/>
            <pc:sldMk cId="2961480719" sldId="582"/>
            <ac:picMk id="6" creationId="{9E22E76C-BF86-4B0F-9553-7C6F762E9212}"/>
          </ac:picMkLst>
        </pc:picChg>
        <pc:picChg chg="add del mod">
          <ac:chgData name="Jeong JongHun" userId="83019735d2620794" providerId="LiveId" clId="{8378D42A-7FA7-4C65-A63A-1E5FAC700A85}" dt="2020-06-10T05:26:33.240" v="187" actId="478"/>
          <ac:picMkLst>
            <pc:docMk/>
            <pc:sldMk cId="2961480719" sldId="582"/>
            <ac:picMk id="8" creationId="{CAE27721-1DCC-4BEE-8D7E-521AC6A28ABF}"/>
          </ac:picMkLst>
        </pc:picChg>
        <pc:picChg chg="add del mod">
          <ac:chgData name="Jeong JongHun" userId="83019735d2620794" providerId="LiveId" clId="{8378D42A-7FA7-4C65-A63A-1E5FAC700A85}" dt="2020-06-10T05:29:38.632" v="428" actId="478"/>
          <ac:picMkLst>
            <pc:docMk/>
            <pc:sldMk cId="2961480719" sldId="582"/>
            <ac:picMk id="11" creationId="{F0C26A64-9738-4D89-97DB-712A21EC6402}"/>
          </ac:picMkLst>
        </pc:picChg>
        <pc:picChg chg="del">
          <ac:chgData name="Jeong JongHun" userId="83019735d2620794" providerId="LiveId" clId="{8378D42A-7FA7-4C65-A63A-1E5FAC700A85}" dt="2020-06-10T05:21:39.652" v="177" actId="478"/>
          <ac:picMkLst>
            <pc:docMk/>
            <pc:sldMk cId="2961480719" sldId="582"/>
            <ac:picMk id="13" creationId="{BAF058ED-070D-4BC4-8996-195D6D8FD498}"/>
          </ac:picMkLst>
        </pc:picChg>
        <pc:picChg chg="add mod">
          <ac:chgData name="Jeong JongHun" userId="83019735d2620794" providerId="LiveId" clId="{8378D42A-7FA7-4C65-A63A-1E5FAC700A85}" dt="2020-06-10T05:36:29.866" v="489" actId="1076"/>
          <ac:picMkLst>
            <pc:docMk/>
            <pc:sldMk cId="2961480719" sldId="582"/>
            <ac:picMk id="14" creationId="{21CEB570-CA1A-473D-8CD2-AB776B0D36C8}"/>
          </ac:picMkLst>
        </pc:picChg>
      </pc:sldChg>
      <pc:sldChg chg="new del">
        <pc:chgData name="Jeong JongHun" userId="83019735d2620794" providerId="LiveId" clId="{8378D42A-7FA7-4C65-A63A-1E5FAC700A85}" dt="2020-06-10T05:50:51.437" v="672" actId="47"/>
        <pc:sldMkLst>
          <pc:docMk/>
          <pc:sldMk cId="3435357205" sldId="583"/>
        </pc:sldMkLst>
      </pc:sldChg>
      <pc:sldChg chg="addSp delSp modSp add mod">
        <pc:chgData name="Jeong JongHun" userId="83019735d2620794" providerId="LiveId" clId="{8378D42A-7FA7-4C65-A63A-1E5FAC700A85}" dt="2020-06-10T05:56:12.294" v="1109" actId="1076"/>
        <pc:sldMkLst>
          <pc:docMk/>
          <pc:sldMk cId="3780004162" sldId="583"/>
        </pc:sldMkLst>
        <pc:spChg chg="mod">
          <ac:chgData name="Jeong JongHun" userId="83019735d2620794" providerId="LiveId" clId="{8378D42A-7FA7-4C65-A63A-1E5FAC700A85}" dt="2020-06-10T05:55:24.537" v="1094" actId="20577"/>
          <ac:spMkLst>
            <pc:docMk/>
            <pc:sldMk cId="3780004162" sldId="583"/>
            <ac:spMk id="10" creationId="{ADF74FF8-1D23-45DE-BD6B-BC5266C0CD8A}"/>
          </ac:spMkLst>
        </pc:spChg>
        <pc:spChg chg="mod">
          <ac:chgData name="Jeong JongHun" userId="83019735d2620794" providerId="LiveId" clId="{8378D42A-7FA7-4C65-A63A-1E5FAC700A85}" dt="2020-06-10T05:51:17.555" v="678"/>
          <ac:spMkLst>
            <pc:docMk/>
            <pc:sldMk cId="3780004162" sldId="583"/>
            <ac:spMk id="50" creationId="{79F5A00F-0E64-4B47-A3CC-C449EA939E8A}"/>
          </ac:spMkLst>
        </pc:spChg>
        <pc:picChg chg="del mod">
          <ac:chgData name="Jeong JongHun" userId="83019735d2620794" providerId="LiveId" clId="{8378D42A-7FA7-4C65-A63A-1E5FAC700A85}" dt="2020-06-10T05:55:27.045" v="1096" actId="478"/>
          <ac:picMkLst>
            <pc:docMk/>
            <pc:sldMk cId="3780004162" sldId="583"/>
            <ac:picMk id="4" creationId="{E4641E1A-78F2-4757-89FC-334B745ADAD9}"/>
          </ac:picMkLst>
        </pc:picChg>
        <pc:picChg chg="add mod">
          <ac:chgData name="Jeong JongHun" userId="83019735d2620794" providerId="LiveId" clId="{8378D42A-7FA7-4C65-A63A-1E5FAC700A85}" dt="2020-06-10T05:56:10.005" v="1108" actId="1076"/>
          <ac:picMkLst>
            <pc:docMk/>
            <pc:sldMk cId="3780004162" sldId="583"/>
            <ac:picMk id="5" creationId="{2C15F2F9-64CE-4F79-9B94-0A015B5BD85E}"/>
          </ac:picMkLst>
        </pc:picChg>
        <pc:picChg chg="del mod">
          <ac:chgData name="Jeong JongHun" userId="83019735d2620794" providerId="LiveId" clId="{8378D42A-7FA7-4C65-A63A-1E5FAC700A85}" dt="2020-06-10T05:52:02.356" v="692" actId="478"/>
          <ac:picMkLst>
            <pc:docMk/>
            <pc:sldMk cId="3780004162" sldId="583"/>
            <ac:picMk id="8" creationId="{DC91CEE8-0A8B-45D3-BAAA-E4E6B2D81CB5}"/>
          </ac:picMkLst>
        </pc:picChg>
        <pc:picChg chg="del">
          <ac:chgData name="Jeong JongHun" userId="83019735d2620794" providerId="LiveId" clId="{8378D42A-7FA7-4C65-A63A-1E5FAC700A85}" dt="2020-06-10T05:51:26.926" v="683" actId="478"/>
          <ac:picMkLst>
            <pc:docMk/>
            <pc:sldMk cId="3780004162" sldId="583"/>
            <ac:picMk id="9" creationId="{BCF08906-F21D-473C-945F-FF681D516426}"/>
          </ac:picMkLst>
        </pc:picChg>
        <pc:picChg chg="del mod modCrop">
          <ac:chgData name="Jeong JongHun" userId="83019735d2620794" providerId="LiveId" clId="{8378D42A-7FA7-4C65-A63A-1E5FAC700A85}" dt="2020-06-10T05:56:04.818" v="1106" actId="478"/>
          <ac:picMkLst>
            <pc:docMk/>
            <pc:sldMk cId="3780004162" sldId="583"/>
            <ac:picMk id="13" creationId="{A6D3DE7D-5629-4DC2-A36F-E0F0718F88E8}"/>
          </ac:picMkLst>
        </pc:picChg>
        <pc:picChg chg="add mod">
          <ac:chgData name="Jeong JongHun" userId="83019735d2620794" providerId="LiveId" clId="{8378D42A-7FA7-4C65-A63A-1E5FAC700A85}" dt="2020-06-10T05:56:12.294" v="1109" actId="1076"/>
          <ac:picMkLst>
            <pc:docMk/>
            <pc:sldMk cId="3780004162" sldId="583"/>
            <ac:picMk id="14" creationId="{55D1377C-B8A7-460A-A403-FF7D88C5F95C}"/>
          </ac:picMkLst>
        </pc:picChg>
      </pc:sldChg>
      <pc:sldChg chg="add del">
        <pc:chgData name="Jeong JongHun" userId="83019735d2620794" providerId="LiveId" clId="{8378D42A-7FA7-4C65-A63A-1E5FAC700A85}" dt="2020-06-10T05:51:12.753" v="673" actId="47"/>
        <pc:sldMkLst>
          <pc:docMk/>
          <pc:sldMk cId="207907580" sldId="584"/>
        </pc:sldMkLst>
      </pc:sldChg>
      <pc:sldChg chg="modSp add mod">
        <pc:chgData name="Jeong JongHun" userId="83019735d2620794" providerId="LiveId" clId="{8378D42A-7FA7-4C65-A63A-1E5FAC700A85}" dt="2020-06-16T02:46:47.024" v="1191"/>
        <pc:sldMkLst>
          <pc:docMk/>
          <pc:sldMk cId="1901216576" sldId="584"/>
        </pc:sldMkLst>
        <pc:spChg chg="mod">
          <ac:chgData name="Jeong JongHun" userId="83019735d2620794" providerId="LiveId" clId="{8378D42A-7FA7-4C65-A63A-1E5FAC700A85}" dt="2020-06-16T02:46:47.024" v="1191"/>
          <ac:spMkLst>
            <pc:docMk/>
            <pc:sldMk cId="1901216576" sldId="584"/>
            <ac:spMk id="37" creationId="{25B9846D-22B3-4516-9095-C0047EA6B9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BED23-785D-4F9A-8397-78AEC444398B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8C167-8C82-4605-8396-17DADA392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1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751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530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44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31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54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54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6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276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66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40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63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43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319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97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82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17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90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873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191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402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83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523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65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17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37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72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58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48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6138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574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71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7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25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141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78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03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60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178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640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274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1670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428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4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7683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0384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33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4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7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59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16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4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76935-4E45-4F51-8F61-E09F54168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940506-E27F-4D10-A101-91D283ED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17888-2868-4662-A128-E82D3544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B3E20-CB91-4C6B-B86A-B1822EF7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1D1FB-A58B-4D56-A932-7CD44F64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9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124CB-03D7-4225-9A43-4567A8E6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B6AAB-BD22-41C6-81AD-995BF2A3B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8E1F4-CE2C-4003-A8CC-F3F20030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6A90D5-926B-4A6D-8AB4-60EF37EE8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A9EF1-FCE4-4768-B558-2E4A901E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6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7A6733-4CD0-4ABA-87A3-037456CF6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4BC0B5-1D43-4304-BE6C-370F0A853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39D3D-B7C2-4F94-837A-1BF9C146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041B27-E83B-49CD-85BB-2847ACC4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52C67-FA5C-479D-AAA1-560640E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7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68C0D-B9FF-4640-B1F9-B47C6CF5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412DA-CD77-4348-87B4-BCA930DCA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2DE8A-5339-4B01-A07F-798D0041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DEBD53-88E3-4340-8A8F-F794B198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AFAAA-F00D-4832-97E6-91A5E33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82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F145C-4258-4FAC-9FF0-EE9EE6F2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88597A-5F0B-4560-809A-0769C512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24B6F-FD2C-4D0E-9642-B0128E5FA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D7800-35D1-44A7-861A-E685049F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876310-2E09-40F0-8DF3-DB6C36D0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1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62F64-9EB2-4289-972C-0E5987E9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6D28D-CD1A-4854-B8A9-87F1078E7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91CD8-83A6-4E69-BA4F-3BB4D0D20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1233D9-BF3E-4FD9-92C6-4CD0F33A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30CF7D-78AB-4FB5-BD21-44E8971C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DD597B-A9E0-461B-B8C7-4601748A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6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5E338-03F5-4302-802C-A9CE0439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15C90A-58DB-40CC-9FE1-9AB986C3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92F6BA-0AEE-4C86-AAC0-473DBE8CF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F487EF-0949-4C00-94C8-8471C9E3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425208-DF48-43CD-B2E1-2B6EBAA99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97D575-D871-486A-956E-321B9550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AE369D-6701-4529-81FE-1F5F4CFB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66F2F2-261C-411F-8EB5-83422058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09C10-9831-475B-AFB1-360E2F72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F7263D-4825-4375-9B53-D1E0085D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F3A97C-B36E-4E24-AC2D-30FE148D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C917EA-7058-4F13-B34A-5C1A77B7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88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82E597-6577-4C45-99B8-11AA334F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1AE585-E735-4499-8604-A14948F2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059DD1-CFA0-4AEF-96AF-453D5DE9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AACAF-EAA9-49F2-8669-14D21F8EF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EAB28E-69C9-4EC7-9EC3-DA20EE7E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C3CE8D-53D0-448D-B4D7-F67C06032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460DA8-45D8-44AC-80C2-360804F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EEDD7E-29FC-4833-A500-E8C8D837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7A16A5-E576-4508-92C5-157796F4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8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7E8D4-584B-4F20-8426-E1A7522F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135C44-ADD7-405D-BDD3-FDF543133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B5CB90-A274-4110-A014-C4F3E61B9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A1D28A-3130-4EB3-9A9B-4B884605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35F05-E6E6-4DDD-B5F2-C3BD81FB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F1948-A53A-4712-A982-4D3C2712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8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66ACF5-AEB3-4891-A214-A1CA0536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CC48C3-1D46-4465-8D5A-3550CAA2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79A25-B0CB-45CA-8DF9-BC0D195B5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475FF-A872-41DA-8C64-3A3A350EA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750A72-C485-4387-981C-8F23E47BC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9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p-study/t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dp-study/t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83B4ED0-53F0-4449-8261-798ABD2BE1A7}"/>
              </a:ext>
            </a:extLst>
          </p:cNvPr>
          <p:cNvSpPr/>
          <p:nvPr/>
        </p:nvSpPr>
        <p:spPr>
          <a:xfrm rot="19046520">
            <a:off x="5581183" y="263218"/>
            <a:ext cx="4786631" cy="591293"/>
          </a:xfrm>
          <a:prstGeom prst="roundRect">
            <a:avLst>
              <a:gd name="adj" fmla="val 50000"/>
            </a:avLst>
          </a:prstGeom>
          <a:solidFill>
            <a:srgbClr val="0C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2F1A07-9689-48D3-B338-FA90FE9A3EBE}"/>
              </a:ext>
            </a:extLst>
          </p:cNvPr>
          <p:cNvGrpSpPr/>
          <p:nvPr/>
        </p:nvGrpSpPr>
        <p:grpSpPr>
          <a:xfrm>
            <a:off x="4018893" y="1355981"/>
            <a:ext cx="9062123" cy="2090640"/>
            <a:chOff x="4018893" y="1355981"/>
            <a:chExt cx="9062123" cy="2090640"/>
          </a:xfrm>
          <a:blipFill>
            <a:blip r:embed="rId3"/>
            <a:stretch>
              <a:fillRect/>
            </a:stretch>
          </a:blip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B6DA0A3-3C7D-47E1-82FC-B46DF0C6ECFA}"/>
                </a:ext>
              </a:extLst>
            </p:cNvPr>
            <p:cNvSpPr/>
            <p:nvPr/>
          </p:nvSpPr>
          <p:spPr>
            <a:xfrm rot="19046520">
              <a:off x="4018893" y="1355981"/>
              <a:ext cx="7717087" cy="60128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06B6C7A-6C6D-4880-9A80-4A37EE1E74D7}"/>
                </a:ext>
              </a:extLst>
            </p:cNvPr>
            <p:cNvSpPr/>
            <p:nvPr/>
          </p:nvSpPr>
          <p:spPr>
            <a:xfrm rot="19046520">
              <a:off x="5558898" y="1420939"/>
              <a:ext cx="6809839" cy="10639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85114ED-BC6B-4B0B-B1ED-55FE507319A8}"/>
                </a:ext>
              </a:extLst>
            </p:cNvPr>
            <p:cNvSpPr/>
            <p:nvPr/>
          </p:nvSpPr>
          <p:spPr>
            <a:xfrm rot="19046520">
              <a:off x="7228522" y="1922292"/>
              <a:ext cx="5852494" cy="946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6E07226-B961-4481-B539-27BCA81211EF}"/>
                </a:ext>
              </a:extLst>
            </p:cNvPr>
            <p:cNvSpPr/>
            <p:nvPr/>
          </p:nvSpPr>
          <p:spPr>
            <a:xfrm rot="19046520">
              <a:off x="9157142" y="2500561"/>
              <a:ext cx="3919859" cy="946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D2EBA0E-AC59-41C2-B9E1-B7F396CE2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174324"/>
              </p:ext>
            </p:extLst>
          </p:nvPr>
        </p:nvGraphicFramePr>
        <p:xfrm>
          <a:off x="410199" y="1733102"/>
          <a:ext cx="5601444" cy="1803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1444">
                  <a:extLst>
                    <a:ext uri="{9D8B030D-6E8A-4147-A177-3AD203B41FA5}">
                      <a16:colId xmlns:a16="http://schemas.microsoft.com/office/drawing/2014/main" val="2048381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2000" spc="600" smtClean="0">
                          <a:solidFill>
                            <a:srgbClr val="0CB8F6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Deep Learning </a:t>
                      </a:r>
                    </a:p>
                    <a:p>
                      <a:r>
                        <a:rPr lang="en-US" altLang="ko-KR" sz="2000" spc="600" smtClean="0">
                          <a:solidFill>
                            <a:srgbClr val="0CB8F6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with Medical Images</a:t>
                      </a:r>
                      <a:endParaRPr lang="en-US" altLang="ko-KR" sz="2000" spc="600" dirty="0">
                        <a:solidFill>
                          <a:srgbClr val="0CB8F6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224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smtClean="0">
                          <a:solidFill>
                            <a:srgbClr val="0CB8F6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Intervertebral Disc Segmentation at T2 MRI</a:t>
                      </a:r>
                      <a:endParaRPr lang="en-US" altLang="ko-KR" sz="1600" spc="300" dirty="0">
                        <a:solidFill>
                          <a:srgbClr val="0CB8F6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683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Presenter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: 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Bae Jun</a:t>
                      </a:r>
                      <a:r>
                        <a:rPr lang="en-US" altLang="ko-KR" sz="1400" baseline="0" smtClean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Ho</a:t>
                      </a:r>
                      <a:br>
                        <a:rPr lang="en-US" altLang="ko-KR" sz="1400" baseline="0" smtClean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</a:br>
                      <a:r>
                        <a:rPr lang="en-US" altLang="ko-KR" sz="1400" baseline="0" smtClean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Department of Industrial Information System, SEOULTECH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ghost9023@seoultech.ac.kr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71991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50" y="6133149"/>
            <a:ext cx="2078498" cy="3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10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78783" y="1852833"/>
            <a:ext cx="9234435" cy="4562969"/>
            <a:chOff x="1457011" y="1493315"/>
            <a:chExt cx="9234435" cy="4562969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1464941-64CF-46D9-A3C9-5D9C4CB600AF}"/>
                </a:ext>
              </a:extLst>
            </p:cNvPr>
            <p:cNvSpPr/>
            <p:nvPr/>
          </p:nvSpPr>
          <p:spPr>
            <a:xfrm>
              <a:off x="1457011" y="1493315"/>
              <a:ext cx="9234435" cy="4562969"/>
            </a:xfrm>
            <a:prstGeom prst="roundRect">
              <a:avLst>
                <a:gd name="adj" fmla="val 49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3D8EC3-4F3D-4FE0-BD16-DA8170AB405D}"/>
                </a:ext>
              </a:extLst>
            </p:cNvPr>
            <p:cNvSpPr txBox="1"/>
            <p:nvPr/>
          </p:nvSpPr>
          <p:spPr>
            <a:xfrm>
              <a:off x="5304565" y="1691801"/>
              <a:ext cx="15828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Classification</a:t>
              </a:r>
              <a:endPara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83B6D00-C039-48B6-B402-894DE8CEC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1581" y="3063872"/>
              <a:ext cx="1351754" cy="146370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CB45D06-1289-4D3F-917B-A79E47C0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75" y="3056357"/>
              <a:ext cx="3319695" cy="147873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3B12BF-DF02-4BD4-B81A-879F0F85CE6A}"/>
                </a:ext>
              </a:extLst>
            </p:cNvPr>
            <p:cNvSpPr txBox="1"/>
            <p:nvPr/>
          </p:nvSpPr>
          <p:spPr>
            <a:xfrm>
              <a:off x="8720906" y="3380227"/>
              <a:ext cx="15215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Normal </a:t>
              </a: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0)</a:t>
              </a:r>
            </a:p>
            <a:p>
              <a:pPr algn="ctr"/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or</a:t>
              </a:r>
            </a:p>
            <a:p>
              <a:pPr algn="ctr"/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Pneumonia </a:t>
              </a: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1)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3B12BF-DF02-4BD4-B81A-879F0F85CE6A}"/>
                </a:ext>
              </a:extLst>
            </p:cNvPr>
            <p:cNvSpPr txBox="1"/>
            <p:nvPr/>
          </p:nvSpPr>
          <p:spPr>
            <a:xfrm>
              <a:off x="3528770" y="3380227"/>
              <a:ext cx="15215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Normal </a:t>
              </a: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or</a:t>
              </a:r>
            </a:p>
            <a:p>
              <a:pPr algn="ctr"/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Pneumonia </a:t>
              </a: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E67BE-78B6-42DF-A8D1-B55F423B2A98}"/>
                </a:ext>
              </a:extLst>
            </p:cNvPr>
            <p:cNvSpPr txBox="1"/>
            <p:nvPr/>
          </p:nvSpPr>
          <p:spPr>
            <a:xfrm>
              <a:off x="2267901" y="4894171"/>
              <a:ext cx="777778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Input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E53E23-871B-41C1-A6AD-0F87EDBBAA73}"/>
                </a:ext>
              </a:extLst>
            </p:cNvPr>
            <p:cNvSpPr txBox="1"/>
            <p:nvPr/>
          </p:nvSpPr>
          <p:spPr>
            <a:xfrm>
              <a:off x="3881462" y="4894171"/>
              <a:ext cx="816185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Label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C66B06-3C28-4BF9-BFBC-214FD6B3FBC0}"/>
                </a:ext>
              </a:extLst>
            </p:cNvPr>
            <p:cNvSpPr txBox="1"/>
            <p:nvPr/>
          </p:nvSpPr>
          <p:spPr>
            <a:xfrm>
              <a:off x="8987805" y="4894171"/>
              <a:ext cx="987771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Output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21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9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11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78783" y="1852833"/>
            <a:ext cx="9234435" cy="4562969"/>
            <a:chOff x="1457011" y="1493315"/>
            <a:chExt cx="9234435" cy="4562969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1464941-64CF-46D9-A3C9-5D9C4CB600AF}"/>
                </a:ext>
              </a:extLst>
            </p:cNvPr>
            <p:cNvSpPr/>
            <p:nvPr/>
          </p:nvSpPr>
          <p:spPr>
            <a:xfrm>
              <a:off x="1457011" y="1493315"/>
              <a:ext cx="9234435" cy="4562969"/>
            </a:xfrm>
            <a:prstGeom prst="roundRect">
              <a:avLst>
                <a:gd name="adj" fmla="val 49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3D8EC3-4F3D-4FE0-BD16-DA8170AB405D}"/>
                </a:ext>
              </a:extLst>
            </p:cNvPr>
            <p:cNvSpPr txBox="1"/>
            <p:nvPr/>
          </p:nvSpPr>
          <p:spPr>
            <a:xfrm>
              <a:off x="5233852" y="1691801"/>
              <a:ext cx="17243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Segmentation</a:t>
              </a:r>
              <a:endPara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E67BE-78B6-42DF-A8D1-B55F423B2A98}"/>
                </a:ext>
              </a:extLst>
            </p:cNvPr>
            <p:cNvSpPr txBox="1"/>
            <p:nvPr/>
          </p:nvSpPr>
          <p:spPr>
            <a:xfrm>
              <a:off x="2267901" y="4894171"/>
              <a:ext cx="777778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Input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E53E23-871B-41C1-A6AD-0F87EDBBAA73}"/>
                </a:ext>
              </a:extLst>
            </p:cNvPr>
            <p:cNvSpPr txBox="1"/>
            <p:nvPr/>
          </p:nvSpPr>
          <p:spPr>
            <a:xfrm>
              <a:off x="4214812" y="4894171"/>
              <a:ext cx="816185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Label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C66B06-3C28-4BF9-BFBC-214FD6B3FBC0}"/>
                </a:ext>
              </a:extLst>
            </p:cNvPr>
            <p:cNvSpPr txBox="1"/>
            <p:nvPr/>
          </p:nvSpPr>
          <p:spPr>
            <a:xfrm>
              <a:off x="9117300" y="4894171"/>
              <a:ext cx="987771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Output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373162-523A-4365-8071-ACC97FE8A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512" y="2767366"/>
              <a:ext cx="1933913" cy="186755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41C40CA-4E31-4A4A-99E8-99A76D960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3604" y="2767366"/>
              <a:ext cx="2800494" cy="186755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E247983-E2B1-4653-8981-A0825E36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1178" y="2767366"/>
              <a:ext cx="1810673" cy="184859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E247983-E2B1-4653-8981-A0825E36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5850" y="2767366"/>
              <a:ext cx="1810673" cy="184859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90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12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78783" y="1852965"/>
            <a:ext cx="9234435" cy="4562969"/>
            <a:chOff x="1457011" y="1493315"/>
            <a:chExt cx="9234435" cy="4562969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1464941-64CF-46D9-A3C9-5D9C4CB600AF}"/>
                </a:ext>
              </a:extLst>
            </p:cNvPr>
            <p:cNvSpPr/>
            <p:nvPr/>
          </p:nvSpPr>
          <p:spPr>
            <a:xfrm>
              <a:off x="1457011" y="1493315"/>
              <a:ext cx="9234435" cy="4562969"/>
            </a:xfrm>
            <a:prstGeom prst="roundRect">
              <a:avLst>
                <a:gd name="adj" fmla="val 49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3D8EC3-4F3D-4FE0-BD16-DA8170AB405D}"/>
                </a:ext>
              </a:extLst>
            </p:cNvPr>
            <p:cNvSpPr txBox="1"/>
            <p:nvPr/>
          </p:nvSpPr>
          <p:spPr>
            <a:xfrm>
              <a:off x="3817451" y="1691801"/>
              <a:ext cx="45571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Segmentaion is "Pixelwise Classification"</a:t>
              </a:r>
              <a:endPara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E12B4BD-FFB4-47F0-BBE9-FC74DC2E9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2608" y="2795069"/>
              <a:ext cx="2351151" cy="227047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6E2EC0-EB59-4CE0-AF66-191EA094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8659" y="2818120"/>
              <a:ext cx="2201323" cy="224742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6" name="Google Shape;85;p17">
              <a:extLst>
                <a:ext uri="{FF2B5EF4-FFF2-40B4-BE49-F238E27FC236}">
                  <a16:creationId xmlns:a16="http://schemas.microsoft.com/office/drawing/2014/main" id="{28647235-629E-4E3E-A9DC-03AE769E4A67}"/>
                </a:ext>
              </a:extLst>
            </p:cNvPr>
            <p:cNvSpPr txBox="1">
              <a:spLocks/>
            </p:cNvSpPr>
            <p:nvPr/>
          </p:nvSpPr>
          <p:spPr>
            <a:xfrm>
              <a:off x="7718310" y="2809881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27" name="Google Shape;85;p17">
              <a:extLst>
                <a:ext uri="{FF2B5EF4-FFF2-40B4-BE49-F238E27FC236}">
                  <a16:creationId xmlns:a16="http://schemas.microsoft.com/office/drawing/2014/main" id="{9519B127-EDC9-4414-885E-054E619C3127}"/>
                </a:ext>
              </a:extLst>
            </p:cNvPr>
            <p:cNvSpPr txBox="1">
              <a:spLocks/>
            </p:cNvSpPr>
            <p:nvPr/>
          </p:nvSpPr>
          <p:spPr>
            <a:xfrm>
              <a:off x="7865444" y="2808335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28" name="Google Shape;85;p17">
              <a:extLst>
                <a:ext uri="{FF2B5EF4-FFF2-40B4-BE49-F238E27FC236}">
                  <a16:creationId xmlns:a16="http://schemas.microsoft.com/office/drawing/2014/main" id="{26EA4B95-C39C-4E87-867A-05D53222ED59}"/>
                </a:ext>
              </a:extLst>
            </p:cNvPr>
            <p:cNvSpPr txBox="1">
              <a:spLocks/>
            </p:cNvSpPr>
            <p:nvPr/>
          </p:nvSpPr>
          <p:spPr>
            <a:xfrm>
              <a:off x="8006690" y="2808335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29" name="Google Shape;85;p17">
              <a:extLst>
                <a:ext uri="{FF2B5EF4-FFF2-40B4-BE49-F238E27FC236}">
                  <a16:creationId xmlns:a16="http://schemas.microsoft.com/office/drawing/2014/main" id="{C55327DA-03EF-463B-9BE4-17ABCBFDD712}"/>
                </a:ext>
              </a:extLst>
            </p:cNvPr>
            <p:cNvSpPr txBox="1">
              <a:spLocks/>
            </p:cNvSpPr>
            <p:nvPr/>
          </p:nvSpPr>
          <p:spPr>
            <a:xfrm>
              <a:off x="8140506" y="2808335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30" name="Google Shape;85;p17">
              <a:extLst>
                <a:ext uri="{FF2B5EF4-FFF2-40B4-BE49-F238E27FC236}">
                  <a16:creationId xmlns:a16="http://schemas.microsoft.com/office/drawing/2014/main" id="{AD0334F5-87BF-4F1C-B6EF-A815945264FC}"/>
                </a:ext>
              </a:extLst>
            </p:cNvPr>
            <p:cNvSpPr txBox="1">
              <a:spLocks/>
            </p:cNvSpPr>
            <p:nvPr/>
          </p:nvSpPr>
          <p:spPr>
            <a:xfrm>
              <a:off x="8084547" y="3331425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</a:p>
          </p:txBody>
        </p:sp>
        <p:sp>
          <p:nvSpPr>
            <p:cNvPr id="31" name="Google Shape;85;p17">
              <a:extLst>
                <a:ext uri="{FF2B5EF4-FFF2-40B4-BE49-F238E27FC236}">
                  <a16:creationId xmlns:a16="http://schemas.microsoft.com/office/drawing/2014/main" id="{22785E04-9A1F-4439-BF3C-2067024CDD36}"/>
                </a:ext>
              </a:extLst>
            </p:cNvPr>
            <p:cNvSpPr txBox="1">
              <a:spLocks/>
            </p:cNvSpPr>
            <p:nvPr/>
          </p:nvSpPr>
          <p:spPr>
            <a:xfrm>
              <a:off x="8274624" y="3602033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</a:p>
          </p:txBody>
        </p:sp>
        <p:sp>
          <p:nvSpPr>
            <p:cNvPr id="32" name="Google Shape;85;p17">
              <a:extLst>
                <a:ext uri="{FF2B5EF4-FFF2-40B4-BE49-F238E27FC236}">
                  <a16:creationId xmlns:a16="http://schemas.microsoft.com/office/drawing/2014/main" id="{71A7B7C9-032F-4DDE-B42D-DA3CF7A3F245}"/>
                </a:ext>
              </a:extLst>
            </p:cNvPr>
            <p:cNvSpPr txBox="1">
              <a:spLocks/>
            </p:cNvSpPr>
            <p:nvPr/>
          </p:nvSpPr>
          <p:spPr>
            <a:xfrm>
              <a:off x="7975501" y="3611555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</a:p>
          </p:txBody>
        </p:sp>
        <p:sp>
          <p:nvSpPr>
            <p:cNvPr id="33" name="Google Shape;85;p17">
              <a:extLst>
                <a:ext uri="{FF2B5EF4-FFF2-40B4-BE49-F238E27FC236}">
                  <a16:creationId xmlns:a16="http://schemas.microsoft.com/office/drawing/2014/main" id="{CBB101F0-7394-45FB-B6FF-33991BC72723}"/>
                </a:ext>
              </a:extLst>
            </p:cNvPr>
            <p:cNvSpPr txBox="1">
              <a:spLocks/>
            </p:cNvSpPr>
            <p:nvPr/>
          </p:nvSpPr>
          <p:spPr>
            <a:xfrm>
              <a:off x="8120639" y="3604124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</a:p>
          </p:txBody>
        </p:sp>
        <p:sp>
          <p:nvSpPr>
            <p:cNvPr id="34" name="Google Shape;85;p17">
              <a:extLst>
                <a:ext uri="{FF2B5EF4-FFF2-40B4-BE49-F238E27FC236}">
                  <a16:creationId xmlns:a16="http://schemas.microsoft.com/office/drawing/2014/main" id="{DC3A83B2-CDB3-47F5-AC23-4ACC15D9E473}"/>
                </a:ext>
              </a:extLst>
            </p:cNvPr>
            <p:cNvSpPr txBox="1">
              <a:spLocks/>
            </p:cNvSpPr>
            <p:nvPr/>
          </p:nvSpPr>
          <p:spPr>
            <a:xfrm>
              <a:off x="7714594" y="3053724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35" name="Google Shape;85;p17">
              <a:extLst>
                <a:ext uri="{FF2B5EF4-FFF2-40B4-BE49-F238E27FC236}">
                  <a16:creationId xmlns:a16="http://schemas.microsoft.com/office/drawing/2014/main" id="{7E7BB07D-BC99-4517-8B3D-8AF05EBCD3B9}"/>
                </a:ext>
              </a:extLst>
            </p:cNvPr>
            <p:cNvSpPr txBox="1">
              <a:spLocks/>
            </p:cNvSpPr>
            <p:nvPr/>
          </p:nvSpPr>
          <p:spPr>
            <a:xfrm>
              <a:off x="7861728" y="3052176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36" name="Google Shape;85;p17">
              <a:extLst>
                <a:ext uri="{FF2B5EF4-FFF2-40B4-BE49-F238E27FC236}">
                  <a16:creationId xmlns:a16="http://schemas.microsoft.com/office/drawing/2014/main" id="{E08A73F7-768C-4409-86A5-F444DCBFC39E}"/>
                </a:ext>
              </a:extLst>
            </p:cNvPr>
            <p:cNvSpPr txBox="1">
              <a:spLocks/>
            </p:cNvSpPr>
            <p:nvPr/>
          </p:nvSpPr>
          <p:spPr>
            <a:xfrm>
              <a:off x="8002974" y="3052178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37" name="Google Shape;85;p17">
              <a:extLst>
                <a:ext uri="{FF2B5EF4-FFF2-40B4-BE49-F238E27FC236}">
                  <a16:creationId xmlns:a16="http://schemas.microsoft.com/office/drawing/2014/main" id="{3F52E8C3-35AC-4638-B5E9-7DA97A5CD2C5}"/>
                </a:ext>
              </a:extLst>
            </p:cNvPr>
            <p:cNvSpPr txBox="1">
              <a:spLocks/>
            </p:cNvSpPr>
            <p:nvPr/>
          </p:nvSpPr>
          <p:spPr>
            <a:xfrm>
              <a:off x="8136790" y="3052176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AD843D7-40BE-4E96-8AE6-84A3C2797436}"/>
                </a:ext>
              </a:extLst>
            </p:cNvPr>
            <p:cNvCxnSpPr/>
            <p:nvPr/>
          </p:nvCxnSpPr>
          <p:spPr>
            <a:xfrm>
              <a:off x="5513266" y="3869334"/>
              <a:ext cx="1556426" cy="0"/>
            </a:xfrm>
            <a:prstGeom prst="straightConnector1">
              <a:avLst/>
            </a:prstGeom>
            <a:ln w="952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6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9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13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1464941-64CF-46D9-A3C9-5D9C4CB600AF}"/>
              </a:ext>
            </a:extLst>
          </p:cNvPr>
          <p:cNvSpPr/>
          <p:nvPr/>
        </p:nvSpPr>
        <p:spPr>
          <a:xfrm>
            <a:off x="1716944" y="1711854"/>
            <a:ext cx="8855389" cy="4912701"/>
          </a:xfrm>
          <a:prstGeom prst="roundRect">
            <a:avLst>
              <a:gd name="adj" fmla="val 49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8" name="Google Shape;85;p17">
            <a:extLst>
              <a:ext uri="{FF2B5EF4-FFF2-40B4-BE49-F238E27FC236}">
                <a16:creationId xmlns:a16="http://schemas.microsoft.com/office/drawing/2014/main" id="{B8B42D46-9ADE-42AE-A8DE-3884C9B245F4}"/>
              </a:ext>
            </a:extLst>
          </p:cNvPr>
          <p:cNvSpPr txBox="1">
            <a:spLocks/>
          </p:cNvSpPr>
          <p:nvPr/>
        </p:nvSpPr>
        <p:spPr>
          <a:xfrm>
            <a:off x="8918147" y="2820898"/>
            <a:ext cx="1318001" cy="442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0.01241</a:t>
            </a:r>
          </a:p>
          <a:p>
            <a:pPr algn="ctr"/>
            <a:endParaRPr lang="en-US" altLang="ko-KR" sz="200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00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F8D1421A-82FB-4060-A1BB-5A3D3A1D5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61" y="2194391"/>
            <a:ext cx="4258789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41C40CA-4E31-4A4A-99E8-99A76D96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60" y="4429829"/>
            <a:ext cx="3076697" cy="1693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4373162-523A-4365-8071-ACC97FE8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430" y="2194392"/>
            <a:ext cx="1754478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4" name="그룹 3"/>
          <p:cNvGrpSpPr/>
          <p:nvPr/>
        </p:nvGrpSpPr>
        <p:grpSpPr>
          <a:xfrm>
            <a:off x="8239752" y="4429829"/>
            <a:ext cx="1659523" cy="1694277"/>
            <a:chOff x="7589514" y="4216628"/>
            <a:chExt cx="1730557" cy="176679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E247983-E2B1-4653-8981-A0825E36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9514" y="4216628"/>
              <a:ext cx="1730556" cy="176679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" name="TextBox 1"/>
            <p:cNvSpPr txBox="1"/>
            <p:nvPr/>
          </p:nvSpPr>
          <p:spPr>
            <a:xfrm>
              <a:off x="7692609" y="4382510"/>
              <a:ext cx="1627462" cy="1107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smtClean="0">
                  <a:solidFill>
                    <a:schemeClr val="bg1"/>
                  </a:solidFill>
                </a:rPr>
                <a:t>0.1 0.2 ...</a:t>
              </a:r>
            </a:p>
            <a:p>
              <a:endParaRPr lang="en-US" altLang="ko-KR" sz="900" b="1"/>
            </a:p>
            <a:p>
              <a:endParaRPr lang="en-US" altLang="ko-KR" sz="900" b="1" smtClean="0"/>
            </a:p>
            <a:p>
              <a:r>
                <a:rPr lang="en-US" altLang="ko-KR" sz="900" b="1" smtClean="0"/>
                <a:t>     </a:t>
              </a:r>
              <a:r>
                <a:rPr lang="en-US" altLang="ko-KR" sz="900" b="1" smtClean="0"/>
                <a:t>0.6 </a:t>
              </a:r>
              <a:r>
                <a:rPr lang="en-US" altLang="ko-KR" sz="900" b="1" smtClean="0"/>
                <a:t>0.7. </a:t>
              </a:r>
              <a:r>
                <a:rPr lang="en-US" altLang="ko-KR" sz="900" b="1" smtClean="0">
                  <a:solidFill>
                    <a:schemeClr val="bg1"/>
                  </a:solidFill>
                </a:rPr>
                <a:t>0.2 </a:t>
              </a:r>
              <a:r>
                <a:rPr lang="en-US" altLang="ko-KR" sz="900" b="1" smtClean="0">
                  <a:solidFill>
                    <a:schemeClr val="bg1"/>
                  </a:solidFill>
                </a:rPr>
                <a:t>0.3</a:t>
              </a:r>
            </a:p>
            <a:p>
              <a:r>
                <a:rPr lang="en-US" altLang="ko-KR" sz="900" b="1" smtClean="0"/>
                <a:t> </a:t>
              </a:r>
            </a:p>
            <a:p>
              <a:r>
                <a:rPr lang="en-US" altLang="ko-KR" sz="900" b="1" smtClean="0"/>
                <a:t>                    </a:t>
              </a:r>
              <a:r>
                <a:rPr lang="en-US" altLang="ko-KR" sz="900" b="1" smtClean="0"/>
                <a:t>0.5 0.9                   </a:t>
              </a:r>
              <a:r>
                <a:rPr lang="en-US" altLang="ko-KR" sz="900" b="1"/>
                <a:t>0.8</a:t>
              </a:r>
              <a:r>
                <a:rPr lang="en-US" altLang="ko-KR" sz="900" b="1" smtClean="0"/>
                <a:t>       </a:t>
              </a:r>
              <a:endParaRPr lang="ko-KR" altLang="en-US" sz="900" b="1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4373162-523A-4365-8071-ACC97FE8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796" y="4429829"/>
            <a:ext cx="1754478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2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910945" y="2705075"/>
            <a:ext cx="1325204" cy="680151"/>
          </a:xfrm>
          <a:prstGeom prst="roundRect">
            <a:avLst/>
          </a:prstGeom>
          <a:noFill/>
          <a:ln>
            <a:solidFill>
              <a:srgbClr val="0CB8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910945" y="2230730"/>
            <a:ext cx="226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CB8F6"/>
                </a:solidFill>
              </a:rPr>
              <a:t>Probability of Class</a:t>
            </a:r>
            <a:endParaRPr lang="ko-KR" altLang="en-US">
              <a:solidFill>
                <a:srgbClr val="0CB8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9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14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1464941-64CF-46D9-A3C9-5D9C4CB600AF}"/>
              </a:ext>
            </a:extLst>
          </p:cNvPr>
          <p:cNvSpPr/>
          <p:nvPr/>
        </p:nvSpPr>
        <p:spPr>
          <a:xfrm>
            <a:off x="1716944" y="1711854"/>
            <a:ext cx="8855389" cy="4912701"/>
          </a:xfrm>
          <a:prstGeom prst="roundRect">
            <a:avLst>
              <a:gd name="adj" fmla="val 49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8" name="Google Shape;85;p17">
            <a:extLst>
              <a:ext uri="{FF2B5EF4-FFF2-40B4-BE49-F238E27FC236}">
                <a16:creationId xmlns:a16="http://schemas.microsoft.com/office/drawing/2014/main" id="{B8B42D46-9ADE-42AE-A8DE-3884C9B245F4}"/>
              </a:ext>
            </a:extLst>
          </p:cNvPr>
          <p:cNvSpPr txBox="1">
            <a:spLocks/>
          </p:cNvSpPr>
          <p:nvPr/>
        </p:nvSpPr>
        <p:spPr>
          <a:xfrm>
            <a:off x="8918147" y="2820898"/>
            <a:ext cx="1318001" cy="442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0.01241</a:t>
            </a:r>
          </a:p>
          <a:p>
            <a:pPr algn="ctr"/>
            <a:endParaRPr lang="en-US" altLang="ko-KR" sz="200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00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F8D1421A-82FB-4060-A1BB-5A3D3A1D5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61" y="2194391"/>
            <a:ext cx="4258789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41C40CA-4E31-4A4A-99E8-99A76D96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60" y="4429829"/>
            <a:ext cx="3076697" cy="1693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4373162-523A-4365-8071-ACC97FE8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430" y="2194392"/>
            <a:ext cx="1754478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4" name="그룹 3"/>
          <p:cNvGrpSpPr/>
          <p:nvPr/>
        </p:nvGrpSpPr>
        <p:grpSpPr>
          <a:xfrm>
            <a:off x="8239752" y="4429829"/>
            <a:ext cx="1659523" cy="1694277"/>
            <a:chOff x="7589514" y="4216628"/>
            <a:chExt cx="1730557" cy="176679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E247983-E2B1-4653-8981-A0825E36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9514" y="4216628"/>
              <a:ext cx="1730556" cy="176679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" name="TextBox 1"/>
            <p:cNvSpPr txBox="1"/>
            <p:nvPr/>
          </p:nvSpPr>
          <p:spPr>
            <a:xfrm>
              <a:off x="7692609" y="4382510"/>
              <a:ext cx="1627462" cy="1107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smtClean="0">
                  <a:solidFill>
                    <a:schemeClr val="bg1"/>
                  </a:solidFill>
                </a:rPr>
                <a:t>0.1 0.2 ...</a:t>
              </a:r>
            </a:p>
            <a:p>
              <a:endParaRPr lang="en-US" altLang="ko-KR" sz="900" b="1"/>
            </a:p>
            <a:p>
              <a:endParaRPr lang="en-US" altLang="ko-KR" sz="900" b="1" smtClean="0"/>
            </a:p>
            <a:p>
              <a:r>
                <a:rPr lang="en-US" altLang="ko-KR" sz="900" b="1" smtClean="0"/>
                <a:t>     </a:t>
              </a:r>
              <a:r>
                <a:rPr lang="en-US" altLang="ko-KR" sz="900" b="1" smtClean="0"/>
                <a:t>0.6 </a:t>
              </a:r>
              <a:r>
                <a:rPr lang="en-US" altLang="ko-KR" sz="900" b="1" smtClean="0"/>
                <a:t>0.7. </a:t>
              </a:r>
              <a:r>
                <a:rPr lang="en-US" altLang="ko-KR" sz="900" b="1" smtClean="0">
                  <a:solidFill>
                    <a:schemeClr val="bg1"/>
                  </a:solidFill>
                </a:rPr>
                <a:t>0.2 </a:t>
              </a:r>
              <a:r>
                <a:rPr lang="en-US" altLang="ko-KR" sz="900" b="1" smtClean="0">
                  <a:solidFill>
                    <a:schemeClr val="bg1"/>
                  </a:solidFill>
                </a:rPr>
                <a:t>0.3</a:t>
              </a:r>
            </a:p>
            <a:p>
              <a:r>
                <a:rPr lang="en-US" altLang="ko-KR" sz="900" b="1" smtClean="0"/>
                <a:t> </a:t>
              </a:r>
            </a:p>
            <a:p>
              <a:r>
                <a:rPr lang="en-US" altLang="ko-KR" sz="900" b="1" smtClean="0"/>
                <a:t>                    </a:t>
              </a:r>
              <a:r>
                <a:rPr lang="en-US" altLang="ko-KR" sz="900" b="1" smtClean="0"/>
                <a:t>0.5 0.9                   </a:t>
              </a:r>
              <a:r>
                <a:rPr lang="en-US" altLang="ko-KR" sz="900" b="1"/>
                <a:t>0.8</a:t>
              </a:r>
              <a:r>
                <a:rPr lang="en-US" altLang="ko-KR" sz="900" b="1" smtClean="0"/>
                <a:t>       </a:t>
              </a:r>
              <a:endParaRPr lang="ko-KR" altLang="en-US" sz="900" b="1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4373162-523A-4365-8071-ACC97FE8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796" y="4429829"/>
            <a:ext cx="1754478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2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43247" y="4292891"/>
            <a:ext cx="2044181" cy="1985719"/>
          </a:xfrm>
          <a:prstGeom prst="roundRect">
            <a:avLst/>
          </a:prstGeom>
          <a:noFill/>
          <a:ln>
            <a:solidFill>
              <a:srgbClr val="0CB8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705850" y="3580989"/>
            <a:ext cx="213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CB8F6"/>
                </a:solidFill>
              </a:rPr>
              <a:t>Probability of </a:t>
            </a:r>
          </a:p>
          <a:p>
            <a:r>
              <a:rPr lang="en-US" altLang="ko-KR" smtClean="0">
                <a:solidFill>
                  <a:srgbClr val="0CB8F6"/>
                </a:solidFill>
              </a:rPr>
              <a:t>Each Pixel's Class</a:t>
            </a:r>
            <a:endParaRPr lang="ko-KR" altLang="en-US">
              <a:solidFill>
                <a:srgbClr val="0CB8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8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DB28CB1-B3C4-480E-9E20-47C007172CB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295539" y="3420614"/>
            <a:ext cx="1479662" cy="8386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CEC907A-3FE1-4E7C-8AFE-9001023A1B73}"/>
              </a:ext>
            </a:extLst>
          </p:cNvPr>
          <p:cNvSpPr/>
          <p:nvPr/>
        </p:nvSpPr>
        <p:spPr>
          <a:xfrm>
            <a:off x="4775201" y="1973766"/>
            <a:ext cx="3030654" cy="2910467"/>
          </a:xfrm>
          <a:prstGeom prst="ellipse">
            <a:avLst/>
          </a:prstGeom>
          <a:noFill/>
          <a:ln w="57150">
            <a:solidFill>
              <a:srgbClr val="0EF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315A2B-AE0E-4105-BC31-8C1DAE039F84}"/>
              </a:ext>
            </a:extLst>
          </p:cNvPr>
          <p:cNvSpPr/>
          <p:nvPr/>
        </p:nvSpPr>
        <p:spPr>
          <a:xfrm rot="16200000">
            <a:off x="2690216" y="3134170"/>
            <a:ext cx="589660" cy="58966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B7828A-DB8C-47E4-89A8-934CB2DC6015}"/>
              </a:ext>
            </a:extLst>
          </p:cNvPr>
          <p:cNvSpPr/>
          <p:nvPr/>
        </p:nvSpPr>
        <p:spPr>
          <a:xfrm rot="16200000">
            <a:off x="2907778" y="3351732"/>
            <a:ext cx="154536" cy="154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9846D-22B3-4516-9095-C0047EA6B91D}"/>
              </a:ext>
            </a:extLst>
          </p:cNvPr>
          <p:cNvSpPr txBox="1"/>
          <p:nvPr/>
        </p:nvSpPr>
        <p:spPr>
          <a:xfrm>
            <a:off x="5106517" y="3232898"/>
            <a:ext cx="2368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ko-KR" altLang="en-US" sz="2400" spc="-15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ko-KR" altLang="en-US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2C6B1273-C115-4E20-8793-783B64FC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0259" y="6415802"/>
            <a:ext cx="328936" cy="246221"/>
          </a:xfrm>
        </p:spPr>
        <p:txBody>
          <a:bodyPr wrap="none">
            <a:spAutoFit/>
          </a:bodyPr>
          <a:lstStyle/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15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85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71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en-US" altLang="ko-KR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16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55376" y="2324115"/>
            <a:ext cx="11573819" cy="2731218"/>
            <a:chOff x="2696524" y="3038768"/>
            <a:chExt cx="11573819" cy="2731218"/>
          </a:xfrm>
        </p:grpSpPr>
        <p:sp>
          <p:nvSpPr>
            <p:cNvPr id="28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4709385" y="3038768"/>
              <a:ext cx="7548096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Try Image Segmentation at medical image with Deep Learning</a:t>
              </a:r>
            </a:p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(Intervertebral Disc Segmentation)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5275442" y="4183198"/>
              <a:ext cx="6415982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To compare famous segmentation neural networks</a:t>
              </a:r>
              <a:b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</a:br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(Unet, Deeplab V3+, Custom build network)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2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2696524" y="5327628"/>
              <a:ext cx="11573819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To compare neural network parameters</a:t>
              </a:r>
            </a:p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(Comparing performance to change activation function, network size, learning rate, optimizer)</a:t>
              </a:r>
              <a:endParaRPr lang="en-US" altLang="ko-KR" sz="20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20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17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Dataset Introduction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1464941-64CF-46D9-A3C9-5D9C4CB600AF}"/>
              </a:ext>
            </a:extLst>
          </p:cNvPr>
          <p:cNvSpPr/>
          <p:nvPr/>
        </p:nvSpPr>
        <p:spPr>
          <a:xfrm>
            <a:off x="1668305" y="1652289"/>
            <a:ext cx="8855389" cy="4912701"/>
          </a:xfrm>
          <a:prstGeom prst="roundRect">
            <a:avLst>
              <a:gd name="adj" fmla="val 49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46779" y="1950303"/>
            <a:ext cx="8298442" cy="4328307"/>
            <a:chOff x="1946776" y="1950303"/>
            <a:chExt cx="8298442" cy="4328307"/>
          </a:xfrm>
        </p:grpSpPr>
        <p:sp>
          <p:nvSpPr>
            <p:cNvPr id="28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294072" y="1950303"/>
              <a:ext cx="5603851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MRI T2 Sequence Sagittal Plane Images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294072" y="2798995"/>
              <a:ext cx="5603851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Various Spine (C-spine, L-spine, T-spine)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2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071092" y="3647687"/>
              <a:ext cx="6049811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Various Sequence (DIXON, Enhanced, TSE, qTSE)</a:t>
              </a: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2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1946776" y="4496380"/>
              <a:ext cx="8298442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Collected </a:t>
              </a:r>
              <a:r>
                <a:rPr lang="en-US" altLang="ko-KR" sz="200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from HIRA(Health Insurance Review &amp; Assessment </a:t>
              </a:r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Service)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pic>
          <p:nvPicPr>
            <p:cNvPr id="5122" name="Picture 2" descr="코로나19] 건강보험심사평가원, 치료제 급여기준 최단기간 검토 ..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" t="26193" r="4056" b="10362"/>
            <a:stretch/>
          </p:blipFill>
          <p:spPr bwMode="auto">
            <a:xfrm>
              <a:off x="4326459" y="5225118"/>
              <a:ext cx="3539075" cy="105349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71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en-US" altLang="ko-KR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35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18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1464941-64CF-46D9-A3C9-5D9C4CB600AF}"/>
              </a:ext>
            </a:extLst>
          </p:cNvPr>
          <p:cNvSpPr/>
          <p:nvPr/>
        </p:nvSpPr>
        <p:spPr>
          <a:xfrm>
            <a:off x="1668306" y="1652289"/>
            <a:ext cx="8855389" cy="4912701"/>
          </a:xfrm>
          <a:prstGeom prst="roundRect">
            <a:avLst>
              <a:gd name="adj" fmla="val 49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26645" y="2657361"/>
            <a:ext cx="6138711" cy="2907013"/>
            <a:chOff x="3208489" y="2657361"/>
            <a:chExt cx="6138711" cy="2907013"/>
          </a:xfrm>
        </p:grpSpPr>
        <p:sp>
          <p:nvSpPr>
            <p:cNvPr id="28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208489" y="2657361"/>
              <a:ext cx="6138711" cy="442358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Total 997 Patient Case, Around 14000 slice images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475919" y="3478913"/>
              <a:ext cx="5603851" cy="442358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Labeled by Radiologist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2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252939" y="4300465"/>
              <a:ext cx="6049811" cy="442358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Input data : DICOM file converted to PNG file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3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252939" y="5122016"/>
              <a:ext cx="6049811" cy="442358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Label data : NIfTI file converted to PNG file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24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Dataset Introduction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71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en-US" altLang="ko-KR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47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19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87964" y="1944659"/>
            <a:ext cx="7416072" cy="4112759"/>
            <a:chOff x="2413728" y="1944659"/>
            <a:chExt cx="7416072" cy="4112759"/>
          </a:xfrm>
        </p:grpSpPr>
        <p:sp>
          <p:nvSpPr>
            <p:cNvPr id="13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026642" y="5615060"/>
              <a:ext cx="6138711" cy="442358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Sample of Input data and Label data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728" y="1944659"/>
              <a:ext cx="3429000" cy="3429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1944659"/>
              <a:ext cx="3429000" cy="3429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16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Dataset Introduction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71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en-US" altLang="ko-KR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4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1">
            <a:extLst>
              <a:ext uri="{FF2B5EF4-FFF2-40B4-BE49-F238E27FC236}">
                <a16:creationId xmlns:a16="http://schemas.microsoft.com/office/drawing/2014/main" id="{94A053F9-08D1-4E8D-A549-500E5B25F57F}"/>
              </a:ext>
            </a:extLst>
          </p:cNvPr>
          <p:cNvGrpSpPr/>
          <p:nvPr/>
        </p:nvGrpSpPr>
        <p:grpSpPr>
          <a:xfrm>
            <a:off x="730934" y="577540"/>
            <a:ext cx="3366191" cy="5076099"/>
            <a:chOff x="700644" y="439390"/>
            <a:chExt cx="3950922" cy="5957851"/>
          </a:xfrm>
          <a:blipFill dpi="0" rotWithShape="1">
            <a:blip r:embed="rId3"/>
            <a:srcRect/>
            <a:stretch>
              <a:fillRect l="-72000" r="-63000"/>
            </a:stretch>
          </a:blipFill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12606B39-9CF3-42EE-B5D4-5E23CDB70526}"/>
                </a:ext>
              </a:extLst>
            </p:cNvPr>
            <p:cNvSpPr/>
            <p:nvPr/>
          </p:nvSpPr>
          <p:spPr>
            <a:xfrm>
              <a:off x="700644" y="439390"/>
              <a:ext cx="1920241" cy="192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8B4F3EEE-7FA6-4826-874F-1FD857C3835B}"/>
                </a:ext>
              </a:extLst>
            </p:cNvPr>
            <p:cNvSpPr/>
            <p:nvPr/>
          </p:nvSpPr>
          <p:spPr>
            <a:xfrm>
              <a:off x="700644" y="2458196"/>
              <a:ext cx="1920241" cy="192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A73A526E-E692-494D-B2E7-EF0BD08D94F9}"/>
                </a:ext>
              </a:extLst>
            </p:cNvPr>
            <p:cNvSpPr/>
            <p:nvPr/>
          </p:nvSpPr>
          <p:spPr>
            <a:xfrm>
              <a:off x="2731325" y="2458196"/>
              <a:ext cx="1920241" cy="192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FA170046-C920-454E-B51E-49F250728D87}"/>
                </a:ext>
              </a:extLst>
            </p:cNvPr>
            <p:cNvSpPr/>
            <p:nvPr/>
          </p:nvSpPr>
          <p:spPr>
            <a:xfrm>
              <a:off x="2731325" y="1235036"/>
              <a:ext cx="1097280" cy="10972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DBD9885-C661-44F8-B862-C7F2BE4FFE80}"/>
                </a:ext>
              </a:extLst>
            </p:cNvPr>
            <p:cNvSpPr/>
            <p:nvPr/>
          </p:nvSpPr>
          <p:spPr>
            <a:xfrm>
              <a:off x="700644" y="4477000"/>
              <a:ext cx="1920241" cy="19202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A4978A6B-B8EC-40CA-91E6-14DE085B766E}"/>
                </a:ext>
              </a:extLst>
            </p:cNvPr>
            <p:cNvSpPr/>
            <p:nvPr/>
          </p:nvSpPr>
          <p:spPr>
            <a:xfrm>
              <a:off x="2731324" y="4476998"/>
              <a:ext cx="1097280" cy="10972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A319384-3AA1-4DF8-90A2-E20F4BBAF41C}"/>
              </a:ext>
            </a:extLst>
          </p:cNvPr>
          <p:cNvSpPr txBox="1"/>
          <p:nvPr/>
        </p:nvSpPr>
        <p:spPr>
          <a:xfrm>
            <a:off x="4991715" y="2184756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Introduce Medical Image and Image Segmentation</a:t>
            </a:r>
            <a:endParaRPr lang="ko-KR" altLang="en-US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4F346F-AEFC-4114-AEFE-DE76304F9195}"/>
              </a:ext>
            </a:extLst>
          </p:cNvPr>
          <p:cNvCxnSpPr>
            <a:cxnSpLocks/>
          </p:cNvCxnSpPr>
          <p:nvPr/>
        </p:nvCxnSpPr>
        <p:spPr>
          <a:xfrm>
            <a:off x="4097125" y="2365355"/>
            <a:ext cx="733118" cy="0"/>
          </a:xfrm>
          <a:prstGeom prst="line">
            <a:avLst/>
          </a:prstGeom>
          <a:ln w="28575">
            <a:solidFill>
              <a:srgbClr val="0EFE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38C5A2-C719-4644-B6EB-C683C0B8FDAE}"/>
              </a:ext>
            </a:extLst>
          </p:cNvPr>
          <p:cNvSpPr txBox="1"/>
          <p:nvPr/>
        </p:nvSpPr>
        <p:spPr>
          <a:xfrm>
            <a:off x="4991715" y="2900966"/>
            <a:ext cx="200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ko-KR" altLang="en-US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ko-KR" altLang="en-US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ko-KR" altLang="en-US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D2F74BE-D66A-480C-8C24-E631E617283C}"/>
              </a:ext>
            </a:extLst>
          </p:cNvPr>
          <p:cNvCxnSpPr>
            <a:cxnSpLocks/>
          </p:cNvCxnSpPr>
          <p:nvPr/>
        </p:nvCxnSpPr>
        <p:spPr>
          <a:xfrm>
            <a:off x="4097125" y="3081565"/>
            <a:ext cx="733118" cy="0"/>
          </a:xfrm>
          <a:prstGeom prst="line">
            <a:avLst/>
          </a:prstGeom>
          <a:ln w="28575">
            <a:solidFill>
              <a:srgbClr val="0EFE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8C1AAD-CBED-4BF9-BF35-E05B2BBC42A8}"/>
              </a:ext>
            </a:extLst>
          </p:cNvPr>
          <p:cNvSpPr txBox="1"/>
          <p:nvPr/>
        </p:nvSpPr>
        <p:spPr>
          <a:xfrm>
            <a:off x="4991715" y="3617176"/>
            <a:ext cx="600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Methodology 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Network </a:t>
            </a:r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and Training Configuration</a:t>
            </a:r>
            <a:endParaRPr lang="en-US" altLang="ko-KR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49C633A-83D2-4045-984A-2A8E42F38EB5}"/>
              </a:ext>
            </a:extLst>
          </p:cNvPr>
          <p:cNvCxnSpPr>
            <a:cxnSpLocks/>
          </p:cNvCxnSpPr>
          <p:nvPr/>
        </p:nvCxnSpPr>
        <p:spPr>
          <a:xfrm>
            <a:off x="4097125" y="3797775"/>
            <a:ext cx="733118" cy="0"/>
          </a:xfrm>
          <a:prstGeom prst="line">
            <a:avLst/>
          </a:prstGeom>
          <a:ln w="28575">
            <a:solidFill>
              <a:srgbClr val="0EFE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A106B3A-D6B5-4A05-885F-AAD7CC94F833}"/>
              </a:ext>
            </a:extLst>
          </p:cNvPr>
          <p:cNvSpPr txBox="1"/>
          <p:nvPr/>
        </p:nvSpPr>
        <p:spPr>
          <a:xfrm>
            <a:off x="3424233" y="1500744"/>
            <a:ext cx="2078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rgbClr val="0EFEF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CONTENTS</a:t>
            </a:r>
            <a:endParaRPr lang="ko-KR" altLang="en-US" sz="2000" spc="600" dirty="0">
              <a:solidFill>
                <a:srgbClr val="0EFEF9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5926E6-583E-4EFB-BE83-94E8F5855F85}"/>
              </a:ext>
            </a:extLst>
          </p:cNvPr>
          <p:cNvGrpSpPr/>
          <p:nvPr/>
        </p:nvGrpSpPr>
        <p:grpSpPr>
          <a:xfrm>
            <a:off x="4740938" y="2271287"/>
            <a:ext cx="188136" cy="188136"/>
            <a:chOff x="5142310" y="4861255"/>
            <a:chExt cx="589660" cy="58966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ED03799-417E-4A24-8942-B0EAC38B9727}"/>
                </a:ext>
              </a:extLst>
            </p:cNvPr>
            <p:cNvSpPr/>
            <p:nvPr/>
          </p:nvSpPr>
          <p:spPr>
            <a:xfrm>
              <a:off x="5142310" y="4861255"/>
              <a:ext cx="589660" cy="589660"/>
            </a:xfrm>
            <a:prstGeom prst="ellipse">
              <a:avLst/>
            </a:prstGeom>
            <a:noFill/>
            <a:ln w="28575">
              <a:solidFill>
                <a:srgbClr val="0EFE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A9E9FD-1AA3-4770-BACE-1A6AF99E112D}"/>
                </a:ext>
              </a:extLst>
            </p:cNvPr>
            <p:cNvSpPr/>
            <p:nvPr/>
          </p:nvSpPr>
          <p:spPr>
            <a:xfrm>
              <a:off x="5330501" y="5049446"/>
              <a:ext cx="213281" cy="2132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008DE0-AE48-4D91-B4FA-B8B6C96FAE36}"/>
              </a:ext>
            </a:extLst>
          </p:cNvPr>
          <p:cNvGrpSpPr/>
          <p:nvPr/>
        </p:nvGrpSpPr>
        <p:grpSpPr>
          <a:xfrm>
            <a:off x="4740938" y="2987497"/>
            <a:ext cx="188136" cy="188136"/>
            <a:chOff x="5142310" y="4861255"/>
            <a:chExt cx="589660" cy="58966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C8F1FB6-01F1-4B72-A1A9-71267F5D706B}"/>
                </a:ext>
              </a:extLst>
            </p:cNvPr>
            <p:cNvSpPr/>
            <p:nvPr/>
          </p:nvSpPr>
          <p:spPr>
            <a:xfrm>
              <a:off x="5142310" y="4861255"/>
              <a:ext cx="589660" cy="589660"/>
            </a:xfrm>
            <a:prstGeom prst="ellipse">
              <a:avLst/>
            </a:prstGeom>
            <a:noFill/>
            <a:ln w="28575">
              <a:solidFill>
                <a:srgbClr val="0EFE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54585D8-46F9-421C-9E9E-BF3E38EEB3D2}"/>
                </a:ext>
              </a:extLst>
            </p:cNvPr>
            <p:cNvSpPr/>
            <p:nvPr/>
          </p:nvSpPr>
          <p:spPr>
            <a:xfrm>
              <a:off x="5330501" y="5049446"/>
              <a:ext cx="213281" cy="2132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C183FE4-83B3-4D62-A63B-0D8C6D854B88}"/>
              </a:ext>
            </a:extLst>
          </p:cNvPr>
          <p:cNvGrpSpPr/>
          <p:nvPr/>
        </p:nvGrpSpPr>
        <p:grpSpPr>
          <a:xfrm>
            <a:off x="4740938" y="3704526"/>
            <a:ext cx="188136" cy="188136"/>
            <a:chOff x="5142310" y="4861255"/>
            <a:chExt cx="589660" cy="58966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3E42B83-F166-4BB5-8ABA-891E52AF82F1}"/>
                </a:ext>
              </a:extLst>
            </p:cNvPr>
            <p:cNvSpPr/>
            <p:nvPr/>
          </p:nvSpPr>
          <p:spPr>
            <a:xfrm>
              <a:off x="5142310" y="4861255"/>
              <a:ext cx="589660" cy="589660"/>
            </a:xfrm>
            <a:prstGeom prst="ellipse">
              <a:avLst/>
            </a:prstGeom>
            <a:noFill/>
            <a:ln w="28575">
              <a:solidFill>
                <a:srgbClr val="0EFE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BCD061D-6471-4091-A77A-09842C88AB66}"/>
                </a:ext>
              </a:extLst>
            </p:cNvPr>
            <p:cNvSpPr/>
            <p:nvPr/>
          </p:nvSpPr>
          <p:spPr>
            <a:xfrm>
              <a:off x="5330501" y="5049446"/>
              <a:ext cx="213281" cy="2132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슬라이드 번호 개체 틀 2">
            <a:extLst>
              <a:ext uri="{FF2B5EF4-FFF2-40B4-BE49-F238E27FC236}">
                <a16:creationId xmlns:a16="http://schemas.microsoft.com/office/drawing/2014/main" id="{5AF77904-F0AC-49CD-B6C7-1A539656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0259" y="6415802"/>
            <a:ext cx="328936" cy="246221"/>
          </a:xfrm>
        </p:spPr>
        <p:txBody>
          <a:bodyPr wrap="none">
            <a:spAutoFit/>
          </a:bodyPr>
          <a:lstStyle/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C1AAD-CBED-4BF9-BF35-E05B2BBC42A8}"/>
              </a:ext>
            </a:extLst>
          </p:cNvPr>
          <p:cNvSpPr txBox="1"/>
          <p:nvPr/>
        </p:nvSpPr>
        <p:spPr>
          <a:xfrm>
            <a:off x="4991715" y="4338716"/>
            <a:ext cx="1876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</a:t>
            </a:r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Result Analysis</a:t>
            </a:r>
            <a:endParaRPr lang="en-US" altLang="ko-KR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9C633A-83D2-4045-984A-2A8E42F38EB5}"/>
              </a:ext>
            </a:extLst>
          </p:cNvPr>
          <p:cNvCxnSpPr>
            <a:cxnSpLocks/>
          </p:cNvCxnSpPr>
          <p:nvPr/>
        </p:nvCxnSpPr>
        <p:spPr>
          <a:xfrm>
            <a:off x="3395961" y="4519315"/>
            <a:ext cx="1434282" cy="0"/>
          </a:xfrm>
          <a:prstGeom prst="line">
            <a:avLst/>
          </a:prstGeom>
          <a:ln w="28575">
            <a:solidFill>
              <a:srgbClr val="0EFE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C183FE4-83B3-4D62-A63B-0D8C6D854B88}"/>
              </a:ext>
            </a:extLst>
          </p:cNvPr>
          <p:cNvGrpSpPr/>
          <p:nvPr/>
        </p:nvGrpSpPr>
        <p:grpSpPr>
          <a:xfrm>
            <a:off x="4740938" y="4426066"/>
            <a:ext cx="188136" cy="188136"/>
            <a:chOff x="5142310" y="4861255"/>
            <a:chExt cx="589660" cy="58966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3E42B83-F166-4BB5-8ABA-891E52AF82F1}"/>
                </a:ext>
              </a:extLst>
            </p:cNvPr>
            <p:cNvSpPr/>
            <p:nvPr/>
          </p:nvSpPr>
          <p:spPr>
            <a:xfrm>
              <a:off x="5142310" y="4861255"/>
              <a:ext cx="589660" cy="589660"/>
            </a:xfrm>
            <a:prstGeom prst="ellipse">
              <a:avLst/>
            </a:prstGeom>
            <a:noFill/>
            <a:ln w="28575">
              <a:solidFill>
                <a:srgbClr val="0EFE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BCD061D-6471-4091-A77A-09842C88AB66}"/>
                </a:ext>
              </a:extLst>
            </p:cNvPr>
            <p:cNvSpPr/>
            <p:nvPr/>
          </p:nvSpPr>
          <p:spPr>
            <a:xfrm>
              <a:off x="5330501" y="5049446"/>
              <a:ext cx="213281" cy="2132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876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20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Project Programming Environment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Google Shape;85;p17">
            <a:extLst>
              <a:ext uri="{FF2B5EF4-FFF2-40B4-BE49-F238E27FC236}">
                <a16:creationId xmlns:a16="http://schemas.microsoft.com/office/drawing/2014/main" id="{B8B42D46-9ADE-42AE-A8DE-3884C9B245F4}"/>
              </a:ext>
            </a:extLst>
          </p:cNvPr>
          <p:cNvSpPr txBox="1">
            <a:spLocks/>
          </p:cNvSpPr>
          <p:nvPr/>
        </p:nvSpPr>
        <p:spPr>
          <a:xfrm>
            <a:off x="1694721" y="3253012"/>
            <a:ext cx="8802553" cy="44235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Python 3.6, Tensorflow 2.1.0(with Keras), Opencv 3.4.2 with Anaconda </a:t>
            </a:r>
            <a:r>
              <a:rPr lang="en-US" altLang="ko-KR" sz="20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</a:p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Nvidia GTX 2080Ti 4ea, GTX 1080 2ea, RTX Titan 1ea used</a:t>
            </a:r>
            <a:endParaRPr lang="en-US" altLang="ko-KR" sz="20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0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71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en-US" altLang="ko-KR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31FC9-2F92-46AF-A854-5313B506B06E}"/>
              </a:ext>
            </a:extLst>
          </p:cNvPr>
          <p:cNvSpPr txBox="1"/>
          <p:nvPr/>
        </p:nvSpPr>
        <p:spPr>
          <a:xfrm>
            <a:off x="2393167" y="6151325"/>
            <a:ext cx="740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* All Codes are Available at github : </a:t>
            </a:r>
            <a:r>
              <a:rPr lang="en-US" altLang="ko-KR" smtClean="0">
                <a:hlinkClick r:id="rId3"/>
              </a:rPr>
              <a:t>https</a:t>
            </a:r>
            <a:r>
              <a:rPr lang="en-US" altLang="ko-KR">
                <a:hlinkClick r:id="rId3"/>
              </a:rPr>
              <a:t>://github.com/adp-study/tp</a:t>
            </a:r>
            <a:endParaRPr lang="ko-KR" altLang="en-US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0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DB28CB1-B3C4-480E-9E20-47C007172CB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295539" y="3420614"/>
            <a:ext cx="1479662" cy="8386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CEC907A-3FE1-4E7C-8AFE-9001023A1B73}"/>
              </a:ext>
            </a:extLst>
          </p:cNvPr>
          <p:cNvSpPr/>
          <p:nvPr/>
        </p:nvSpPr>
        <p:spPr>
          <a:xfrm>
            <a:off x="4775201" y="1973766"/>
            <a:ext cx="3030654" cy="2910467"/>
          </a:xfrm>
          <a:prstGeom prst="ellipse">
            <a:avLst/>
          </a:prstGeom>
          <a:noFill/>
          <a:ln w="57150">
            <a:solidFill>
              <a:srgbClr val="0EF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315A2B-AE0E-4105-BC31-8C1DAE039F84}"/>
              </a:ext>
            </a:extLst>
          </p:cNvPr>
          <p:cNvSpPr/>
          <p:nvPr/>
        </p:nvSpPr>
        <p:spPr>
          <a:xfrm rot="16200000">
            <a:off x="2690216" y="3134170"/>
            <a:ext cx="589660" cy="58966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B7828A-DB8C-47E4-89A8-934CB2DC6015}"/>
              </a:ext>
            </a:extLst>
          </p:cNvPr>
          <p:cNvSpPr/>
          <p:nvPr/>
        </p:nvSpPr>
        <p:spPr>
          <a:xfrm rot="16200000">
            <a:off x="2907778" y="3351732"/>
            <a:ext cx="154536" cy="154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9846D-22B3-4516-9095-C0047EA6B91D}"/>
              </a:ext>
            </a:extLst>
          </p:cNvPr>
          <p:cNvSpPr txBox="1"/>
          <p:nvPr/>
        </p:nvSpPr>
        <p:spPr>
          <a:xfrm>
            <a:off x="4948442" y="2658669"/>
            <a:ext cx="2760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Methodology : </a:t>
            </a:r>
            <a:endParaRPr lang="en-US" altLang="ko-KR" sz="2400" spc="-150" smtClean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Network </a:t>
            </a:r>
            <a:endParaRPr lang="en-US" altLang="ko-KR" sz="2400" spc="-150" smtClean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and </a:t>
            </a:r>
          </a:p>
          <a:p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Training Configuration</a:t>
            </a:r>
            <a:endParaRPr lang="en-US" altLang="ko-KR" sz="2400" spc="-15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2C6B1273-C115-4E20-8793-783B64FC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0259" y="6415802"/>
            <a:ext cx="328936" cy="246221"/>
          </a:xfrm>
        </p:spPr>
        <p:txBody>
          <a:bodyPr wrap="none">
            <a:spAutoFit/>
          </a:bodyPr>
          <a:lstStyle/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21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1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22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Network </a:t>
            </a:r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Architecture</a:t>
            </a:r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45136" y="6147729"/>
            <a:ext cx="10234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CB8F6"/>
                </a:solidFill>
              </a:rPr>
              <a:t>U-Net: Convolutional Networks </a:t>
            </a:r>
            <a:r>
              <a:rPr lang="en-US" altLang="ko-KR">
                <a:solidFill>
                  <a:srgbClr val="0CB8F6"/>
                </a:solidFill>
              </a:rPr>
              <a:t>for </a:t>
            </a:r>
            <a:r>
              <a:rPr lang="en-US" altLang="ko-KR" smtClean="0">
                <a:solidFill>
                  <a:srgbClr val="0CB8F6"/>
                </a:solidFill>
              </a:rPr>
              <a:t>Biomedical Image Segmentation; </a:t>
            </a:r>
            <a:r>
              <a:rPr lang="en-US" altLang="ko-KR" smtClean="0">
                <a:solidFill>
                  <a:srgbClr val="0CB8F6"/>
                </a:solidFill>
              </a:rPr>
              <a:t>Ronneberger, Fishcer, Brox</a:t>
            </a:r>
            <a:endParaRPr lang="ko-KR" altLang="en-US" b="1">
              <a:solidFill>
                <a:srgbClr val="0CB8F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631" y="1802165"/>
            <a:ext cx="5532734" cy="36674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Network </a:t>
            </a:r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and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Training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9547" y="5688086"/>
            <a:ext cx="217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UNet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8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23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521" y="2714697"/>
            <a:ext cx="9404959" cy="22585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750606" y="5963063"/>
            <a:ext cx="10690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CB8F6"/>
                </a:solidFill>
              </a:rPr>
              <a:t>Rethinking Atrous Convolution for Semantic Image Segmentation</a:t>
            </a:r>
            <a:r>
              <a:rPr lang="en-US" altLang="ko-KR">
                <a:solidFill>
                  <a:srgbClr val="0CB8F6"/>
                </a:solidFill>
              </a:rPr>
              <a:t>; </a:t>
            </a:r>
            <a:r>
              <a:rPr lang="en-US" altLang="ko-KR" smtClean="0">
                <a:solidFill>
                  <a:srgbClr val="0CB8F6"/>
                </a:solidFill>
              </a:rPr>
              <a:t>Chen, Papandreou, Schroff, Adam</a:t>
            </a:r>
            <a:endParaRPr lang="ko-KR" altLang="en-US" b="1">
              <a:solidFill>
                <a:srgbClr val="0CB8F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9547" y="5168765"/>
            <a:ext cx="217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DeepLab V3+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24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7036" y="5963063"/>
            <a:ext cx="735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0CB8F6"/>
                </a:solidFill>
              </a:rPr>
              <a:t>Deep Residual Learning for Image Recognition; He, Zhang, Ren, Sun</a:t>
            </a:r>
            <a:endParaRPr lang="ko-KR" altLang="en-US" b="1">
              <a:solidFill>
                <a:srgbClr val="0CB8F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85" y="2833358"/>
            <a:ext cx="5229225" cy="19716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05780" y="5014716"/>
            <a:ext cx="298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Residual Block of ResNet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19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25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Img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421" y="2542934"/>
            <a:ext cx="9125158" cy="27554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774572" y="5960785"/>
            <a:ext cx="6642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CB8F6"/>
                </a:solidFill>
              </a:rPr>
              <a:t>Squeeze-and-Excitation </a:t>
            </a:r>
            <a:r>
              <a:rPr lang="en-US" altLang="ko-KR" smtClean="0">
                <a:solidFill>
                  <a:srgbClr val="0CB8F6"/>
                </a:solidFill>
              </a:rPr>
              <a:t>Networks; Hu, Shen, Albanie, Sun, Wu</a:t>
            </a:r>
            <a:endParaRPr lang="ko-KR" altLang="en-US" b="1">
              <a:solidFill>
                <a:srgbClr val="0CB8F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05780" y="5334901"/>
            <a:ext cx="298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SE Block of SENet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85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26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046" name="그룹 1045"/>
          <p:cNvGrpSpPr/>
          <p:nvPr/>
        </p:nvGrpSpPr>
        <p:grpSpPr>
          <a:xfrm>
            <a:off x="806448" y="1802165"/>
            <a:ext cx="10579100" cy="4476445"/>
            <a:chOff x="723900" y="1660541"/>
            <a:chExt cx="11156950" cy="4676759"/>
          </a:xfrm>
        </p:grpSpPr>
        <p:sp>
          <p:nvSpPr>
            <p:cNvPr id="1042" name="직사각형 1041"/>
            <p:cNvSpPr/>
            <p:nvPr/>
          </p:nvSpPr>
          <p:spPr>
            <a:xfrm>
              <a:off x="723900" y="1660541"/>
              <a:ext cx="11156950" cy="467675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5" name="그룹 1034"/>
            <p:cNvGrpSpPr/>
            <p:nvPr/>
          </p:nvGrpSpPr>
          <p:grpSpPr>
            <a:xfrm>
              <a:off x="943215" y="2171218"/>
              <a:ext cx="8057107" cy="3886200"/>
              <a:chOff x="800100" y="2270760"/>
              <a:chExt cx="8057107" cy="3886200"/>
            </a:xfrm>
          </p:grpSpPr>
          <p:sp>
            <p:nvSpPr>
              <p:cNvPr id="1034" name="대각선 방향의 모서리가 둥근 사각형 1033"/>
              <p:cNvSpPr/>
              <p:nvPr/>
            </p:nvSpPr>
            <p:spPr>
              <a:xfrm>
                <a:off x="800100" y="2270760"/>
                <a:ext cx="8039100" cy="3886200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3" name="그룹 1032"/>
              <p:cNvGrpSpPr/>
              <p:nvPr/>
            </p:nvGrpSpPr>
            <p:grpSpPr>
              <a:xfrm>
                <a:off x="941253" y="2568486"/>
                <a:ext cx="7915954" cy="3154364"/>
                <a:chOff x="695853" y="2682786"/>
                <a:chExt cx="7915954" cy="3154364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309913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335312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360711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855992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4104869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4763940" y="2682786"/>
                  <a:ext cx="203200" cy="17417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5017930" y="2682786"/>
                  <a:ext cx="203200" cy="174171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5271920" y="2682786"/>
                  <a:ext cx="203200" cy="1741714"/>
                </a:xfrm>
                <a:prstGeom prst="rect">
                  <a:avLst/>
                </a:prstGeom>
                <a:solidFill>
                  <a:srgbClr val="0CB8F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5520797" y="2682786"/>
                  <a:ext cx="203200" cy="17417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5769674" y="2682786"/>
                  <a:ext cx="203200" cy="1741714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24" name="그룹 1023"/>
                <p:cNvGrpSpPr/>
                <p:nvPr/>
              </p:nvGrpSpPr>
              <p:grpSpPr>
                <a:xfrm>
                  <a:off x="695853" y="3517161"/>
                  <a:ext cx="2332915" cy="2319989"/>
                  <a:chOff x="1082856" y="3719929"/>
                  <a:chExt cx="2332915" cy="2545893"/>
                </a:xfrm>
              </p:grpSpPr>
              <p:sp>
                <p:nvSpPr>
                  <p:cNvPr id="118" name="직사각형 117"/>
                  <p:cNvSpPr/>
                  <p:nvPr/>
                </p:nvSpPr>
                <p:spPr>
                  <a:xfrm>
                    <a:off x="1090038" y="4366260"/>
                    <a:ext cx="786336" cy="189956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" name="평행 사변형 118"/>
                  <p:cNvSpPr/>
                  <p:nvPr/>
                </p:nvSpPr>
                <p:spPr>
                  <a:xfrm rot="10800000">
                    <a:off x="1082856" y="3719929"/>
                    <a:ext cx="1844999" cy="646331"/>
                  </a:xfrm>
                  <a:prstGeom prst="parallelogram">
                    <a:avLst>
                      <a:gd name="adj" fmla="val 18081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" name="평행 사변형 119"/>
                  <p:cNvSpPr/>
                  <p:nvPr/>
                </p:nvSpPr>
                <p:spPr>
                  <a:xfrm rot="19829853">
                    <a:off x="1373214" y="4167348"/>
                    <a:ext cx="2042557" cy="1653780"/>
                  </a:xfrm>
                  <a:prstGeom prst="parallelogram">
                    <a:avLst>
                      <a:gd name="adj" fmla="val 56494"/>
                    </a:avLst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6" name="그룹 115"/>
                <p:cNvGrpSpPr/>
                <p:nvPr/>
              </p:nvGrpSpPr>
              <p:grpSpPr>
                <a:xfrm>
                  <a:off x="6331282" y="3775561"/>
                  <a:ext cx="2280525" cy="1841322"/>
                  <a:chOff x="3833863" y="4712821"/>
                  <a:chExt cx="2280525" cy="1841322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3833863" y="4712821"/>
                    <a:ext cx="998972" cy="1841322"/>
                    <a:chOff x="215221" y="3164096"/>
                    <a:chExt cx="998972" cy="1841322"/>
                  </a:xfrm>
                  <a:solidFill>
                    <a:srgbClr val="FFC000"/>
                  </a:solidFill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" name="평행 사변형 122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평행 사변형 123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4154251" y="4712821"/>
                    <a:ext cx="998972" cy="1841322"/>
                    <a:chOff x="215221" y="3164096"/>
                    <a:chExt cx="998972" cy="1841322"/>
                  </a:xfrm>
                  <a:solidFill>
                    <a:srgbClr val="92D050"/>
                  </a:solidFill>
                </p:grpSpPr>
                <p:sp>
                  <p:nvSpPr>
                    <p:cNvPr id="126" name="직사각형 125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7" name="평행 사변형 126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" name="평행 사변형 127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9" name="그룹 128"/>
                  <p:cNvGrpSpPr/>
                  <p:nvPr/>
                </p:nvGrpSpPr>
                <p:grpSpPr>
                  <a:xfrm>
                    <a:off x="4474639" y="4712821"/>
                    <a:ext cx="998972" cy="1841322"/>
                    <a:chOff x="215221" y="3164096"/>
                    <a:chExt cx="998972" cy="1841322"/>
                  </a:xfrm>
                  <a:solidFill>
                    <a:srgbClr val="0CB8F6"/>
                  </a:solidFill>
                </p:grpSpPr>
                <p:sp>
                  <p:nvSpPr>
                    <p:cNvPr id="130" name="직사각형 129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1" name="평행 사변형 130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2" name="평행 사변형 131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" name="그룹 132"/>
                  <p:cNvGrpSpPr/>
                  <p:nvPr/>
                </p:nvGrpSpPr>
                <p:grpSpPr>
                  <a:xfrm>
                    <a:off x="4795027" y="4712821"/>
                    <a:ext cx="998972" cy="1841322"/>
                    <a:chOff x="215221" y="3164096"/>
                    <a:chExt cx="998972" cy="1841322"/>
                  </a:xfrm>
                  <a:solidFill>
                    <a:schemeClr val="accent2">
                      <a:lumMod val="75000"/>
                    </a:schemeClr>
                  </a:solidFill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5" name="평행 사변형 13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" name="평행 사변형 135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5115416" y="4712821"/>
                    <a:ext cx="998972" cy="1841322"/>
                    <a:chOff x="215221" y="3164096"/>
                    <a:chExt cx="998972" cy="1841322"/>
                  </a:xfrm>
                  <a:solidFill>
                    <a:srgbClr val="7030A0"/>
                  </a:solidFill>
                </p:grpSpPr>
                <p:sp>
                  <p:nvSpPr>
                    <p:cNvPr id="138" name="직사각형 137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" name="평행 사변형 138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" name="평행 사변형 139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1027" name="직선 화살표 연결선 1026"/>
                <p:cNvCxnSpPr/>
                <p:nvPr/>
              </p:nvCxnSpPr>
              <p:spPr>
                <a:xfrm flipV="1">
                  <a:off x="2697480" y="3553643"/>
                  <a:ext cx="304800" cy="7059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화살표 연결선 144"/>
                <p:cNvCxnSpPr/>
                <p:nvPr/>
              </p:nvCxnSpPr>
              <p:spPr>
                <a:xfrm>
                  <a:off x="2747642" y="4746026"/>
                  <a:ext cx="342069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화살표 연결선 147"/>
                <p:cNvCxnSpPr/>
                <p:nvPr/>
              </p:nvCxnSpPr>
              <p:spPr>
                <a:xfrm>
                  <a:off x="4385650" y="3560029"/>
                  <a:ext cx="28415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화살표 연결선 149"/>
                <p:cNvCxnSpPr/>
                <p:nvPr/>
              </p:nvCxnSpPr>
              <p:spPr>
                <a:xfrm>
                  <a:off x="6077467" y="3542065"/>
                  <a:ext cx="232414" cy="5640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9" name="그룹 198"/>
            <p:cNvGrpSpPr/>
            <p:nvPr/>
          </p:nvGrpSpPr>
          <p:grpSpPr>
            <a:xfrm>
              <a:off x="9666613" y="2122674"/>
              <a:ext cx="1967639" cy="3846127"/>
              <a:chOff x="9532620" y="2148840"/>
              <a:chExt cx="1967639" cy="3846127"/>
            </a:xfrm>
          </p:grpSpPr>
          <p:sp>
            <p:nvSpPr>
              <p:cNvPr id="200" name="대각선 방향의 모서리가 둥근 사각형 199"/>
              <p:cNvSpPr/>
              <p:nvPr/>
            </p:nvSpPr>
            <p:spPr>
              <a:xfrm>
                <a:off x="9532620" y="2754507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solidFill>
                      <a:schemeClr val="tx1"/>
                    </a:solidFill>
                  </a:rPr>
                  <a:t>SE Block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대각선 방향의 모서리가 둥근 사각형 200"/>
              <p:cNvSpPr/>
              <p:nvPr/>
            </p:nvSpPr>
            <p:spPr>
              <a:xfrm>
                <a:off x="9532620" y="3438016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solidFill>
                      <a:schemeClr val="tx1"/>
                    </a:solidFill>
                  </a:rPr>
                  <a:t>SE Block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대각선 방향의 모서리가 둥근 사각형 201"/>
              <p:cNvSpPr/>
              <p:nvPr/>
            </p:nvSpPr>
            <p:spPr>
              <a:xfrm>
                <a:off x="9532620" y="4121525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solidFill>
                      <a:schemeClr val="tx1"/>
                    </a:solidFill>
                  </a:rPr>
                  <a:t>SE Block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3" name="그룹 202"/>
              <p:cNvGrpSpPr/>
              <p:nvPr/>
            </p:nvGrpSpPr>
            <p:grpSpPr>
              <a:xfrm>
                <a:off x="10099546" y="4805033"/>
                <a:ext cx="584267" cy="584267"/>
                <a:chOff x="10099546" y="4805033"/>
                <a:chExt cx="584267" cy="584267"/>
              </a:xfrm>
            </p:grpSpPr>
            <p:sp>
              <p:nvSpPr>
                <p:cNvPr id="213" name="타원 212"/>
                <p:cNvSpPr/>
                <p:nvPr/>
              </p:nvSpPr>
              <p:spPr>
                <a:xfrm>
                  <a:off x="10099546" y="4805033"/>
                  <a:ext cx="584267" cy="5842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덧셈 기호 213"/>
                <p:cNvSpPr/>
                <p:nvPr/>
              </p:nvSpPr>
              <p:spPr>
                <a:xfrm>
                  <a:off x="10126740" y="4835031"/>
                  <a:ext cx="529878" cy="529878"/>
                </a:xfrm>
                <a:prstGeom prst="mathPlus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04" name="직선 화살표 연결선 203"/>
              <p:cNvCxnSpPr/>
              <p:nvPr/>
            </p:nvCxnSpPr>
            <p:spPr>
              <a:xfrm>
                <a:off x="10391680" y="3048964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화살표 연결선 204"/>
              <p:cNvCxnSpPr/>
              <p:nvPr/>
            </p:nvCxnSpPr>
            <p:spPr>
              <a:xfrm>
                <a:off x="10391680" y="3732473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화살표 연결선 205"/>
              <p:cNvCxnSpPr>
                <a:endCxn id="213" idx="0"/>
              </p:cNvCxnSpPr>
              <p:nvPr/>
            </p:nvCxnSpPr>
            <p:spPr>
              <a:xfrm>
                <a:off x="10391680" y="4415982"/>
                <a:ext cx="0" cy="38905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화살표 연결선 206"/>
              <p:cNvCxnSpPr/>
              <p:nvPr/>
            </p:nvCxnSpPr>
            <p:spPr>
              <a:xfrm>
                <a:off x="10391680" y="214884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화살표 연결선 207"/>
              <p:cNvCxnSpPr/>
              <p:nvPr/>
            </p:nvCxnSpPr>
            <p:spPr>
              <a:xfrm>
                <a:off x="10391680" y="538930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" name="그룹 208"/>
              <p:cNvGrpSpPr/>
              <p:nvPr/>
            </p:nvGrpSpPr>
            <p:grpSpPr>
              <a:xfrm>
                <a:off x="10391679" y="2401690"/>
                <a:ext cx="1108580" cy="2695477"/>
                <a:chOff x="10391679" y="2401690"/>
                <a:chExt cx="1108580" cy="2695477"/>
              </a:xfrm>
            </p:grpSpPr>
            <p:cxnSp>
              <p:nvCxnSpPr>
                <p:cNvPr id="210" name="직선 화살표 연결선 209"/>
                <p:cNvCxnSpPr>
                  <a:endCxn id="213" idx="6"/>
                </p:cNvCxnSpPr>
                <p:nvPr/>
              </p:nvCxnSpPr>
              <p:spPr>
                <a:xfrm flipH="1">
                  <a:off x="10683813" y="5097166"/>
                  <a:ext cx="816446" cy="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>
                <a:xfrm>
                  <a:off x="10391679" y="2401690"/>
                  <a:ext cx="11085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연결선 211"/>
                <p:cNvCxnSpPr/>
                <p:nvPr/>
              </p:nvCxnSpPr>
              <p:spPr>
                <a:xfrm flipV="1">
                  <a:off x="11500259" y="2401690"/>
                  <a:ext cx="0" cy="26954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38" name="직선 연결선 1037"/>
            <p:cNvCxnSpPr/>
            <p:nvPr/>
          </p:nvCxnSpPr>
          <p:spPr>
            <a:xfrm>
              <a:off x="8982315" y="2171218"/>
              <a:ext cx="684298" cy="557123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 flipV="1">
              <a:off x="8982315" y="3021598"/>
              <a:ext cx="678184" cy="2439402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1" name="TextBox 1040"/>
            <p:cNvSpPr txBox="1"/>
            <p:nvPr/>
          </p:nvSpPr>
          <p:spPr>
            <a:xfrm>
              <a:off x="2962500" y="5559935"/>
              <a:ext cx="4016256" cy="32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/>
                <a:t>SE Block(Squeeze-Excitation Block)</a:t>
              </a:r>
              <a:endParaRPr lang="ko-KR" altLang="en-US" sz="1400"/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5009550" y="6354246"/>
            <a:ext cx="217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Residual-SE Block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48" name="TextBox 1047"/>
          <p:cNvSpPr txBox="1"/>
          <p:nvPr/>
        </p:nvSpPr>
        <p:spPr>
          <a:xfrm>
            <a:off x="896138" y="1888227"/>
            <a:ext cx="8604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chemeClr val="bg1"/>
                </a:solidFill>
              </a:rPr>
              <a:t>Global Average Pooling + Dense(channel reduce, relu) + Dense(channel recover, sigmoid) with Identity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27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648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275352" y="6169580"/>
            <a:ext cx="217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Upsampling Block</a:t>
            </a:r>
            <a:endParaRPr lang="ko-KR" altLang="en-US" b="1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307113" y="3139973"/>
            <a:ext cx="4391398" cy="1909900"/>
            <a:chOff x="7544677" y="3005000"/>
            <a:chExt cx="4391398" cy="1909900"/>
          </a:xfrm>
        </p:grpSpPr>
        <p:sp>
          <p:nvSpPr>
            <p:cNvPr id="93" name="직사각형 92"/>
            <p:cNvSpPr/>
            <p:nvPr/>
          </p:nvSpPr>
          <p:spPr>
            <a:xfrm rot="5400000">
              <a:off x="8406910" y="2696984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8402833" y="3760553"/>
              <a:ext cx="347513" cy="1557554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561499" y="3158353"/>
              <a:ext cx="2374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3x3 Conv with </a:t>
              </a:r>
            </a:p>
            <a:p>
              <a:r>
                <a:rPr lang="en-US" altLang="ko-KR" smtClean="0">
                  <a:solidFill>
                    <a:schemeClr val="bg1"/>
                  </a:solidFill>
                </a:rPr>
                <a:t>Batch Normalization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7544677" y="3005000"/>
              <a:ext cx="4369974" cy="1909900"/>
            </a:xfrm>
            <a:prstGeom prst="roundRect">
              <a:avLst/>
            </a:prstGeom>
            <a:noFill/>
            <a:ln>
              <a:solidFill>
                <a:srgbClr val="24FE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561499" y="4365573"/>
              <a:ext cx="1948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Concatenate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5400000">
              <a:off x="8402833" y="3242326"/>
              <a:ext cx="347513" cy="155755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61499" y="3847346"/>
              <a:ext cx="1948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Transpose Conv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70000" y="1828551"/>
            <a:ext cx="5689600" cy="4037589"/>
            <a:chOff x="1739900" y="1580973"/>
            <a:chExt cx="5689600" cy="4037589"/>
          </a:xfrm>
        </p:grpSpPr>
        <p:sp>
          <p:nvSpPr>
            <p:cNvPr id="1042" name="직사각형 1041"/>
            <p:cNvSpPr/>
            <p:nvPr/>
          </p:nvSpPr>
          <p:spPr>
            <a:xfrm>
              <a:off x="2451100" y="1580973"/>
              <a:ext cx="4450990" cy="4037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/>
            <p:cNvCxnSpPr>
              <a:endCxn id="5" idx="1"/>
            </p:cNvCxnSpPr>
            <p:nvPr/>
          </p:nvCxnSpPr>
          <p:spPr>
            <a:xfrm>
              <a:off x="1739900" y="3848629"/>
              <a:ext cx="124590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>
            <a:xfrm>
              <a:off x="2985803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997225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062380" y="2355095"/>
              <a:ext cx="347513" cy="29845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화살표 연결선 78"/>
            <p:cNvCxnSpPr>
              <a:endCxn id="77" idx="1"/>
            </p:cNvCxnSpPr>
            <p:nvPr/>
          </p:nvCxnSpPr>
          <p:spPr>
            <a:xfrm>
              <a:off x="3333316" y="3847345"/>
              <a:ext cx="663909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7" idx="3"/>
              <a:endCxn id="78" idx="1"/>
            </p:cNvCxnSpPr>
            <p:nvPr/>
          </p:nvCxnSpPr>
          <p:spPr>
            <a:xfrm flipV="1">
              <a:off x="4344738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/>
            <p:nvPr/>
          </p:nvCxnSpPr>
          <p:spPr>
            <a:xfrm>
              <a:off x="6451586" y="3847345"/>
              <a:ext cx="97791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6104073" y="2355095"/>
              <a:ext cx="347513" cy="2984500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화살표 연결선 101"/>
            <p:cNvCxnSpPr>
              <a:endCxn id="101" idx="1"/>
            </p:cNvCxnSpPr>
            <p:nvPr/>
          </p:nvCxnSpPr>
          <p:spPr>
            <a:xfrm flipV="1">
              <a:off x="5386431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39900" y="1752600"/>
              <a:ext cx="45212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flipH="1">
              <a:off x="6261100" y="1740862"/>
              <a:ext cx="1" cy="614233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6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28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046" name="그룹 1045"/>
          <p:cNvGrpSpPr/>
          <p:nvPr/>
        </p:nvGrpSpPr>
        <p:grpSpPr>
          <a:xfrm>
            <a:off x="732918" y="1865774"/>
            <a:ext cx="2025650" cy="811167"/>
            <a:chOff x="723900" y="1911350"/>
            <a:chExt cx="11156950" cy="4425950"/>
          </a:xfrm>
        </p:grpSpPr>
        <p:sp>
          <p:nvSpPr>
            <p:cNvPr id="1042" name="직사각형 1041"/>
            <p:cNvSpPr/>
            <p:nvPr/>
          </p:nvSpPr>
          <p:spPr>
            <a:xfrm>
              <a:off x="723900" y="1911350"/>
              <a:ext cx="11156950" cy="44259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5" name="그룹 1034"/>
            <p:cNvGrpSpPr/>
            <p:nvPr/>
          </p:nvGrpSpPr>
          <p:grpSpPr>
            <a:xfrm>
              <a:off x="943215" y="2171218"/>
              <a:ext cx="8057107" cy="3886200"/>
              <a:chOff x="800100" y="2270760"/>
              <a:chExt cx="8057107" cy="3886200"/>
            </a:xfrm>
          </p:grpSpPr>
          <p:sp>
            <p:nvSpPr>
              <p:cNvPr id="1034" name="대각선 방향의 모서리가 둥근 사각형 1033"/>
              <p:cNvSpPr/>
              <p:nvPr/>
            </p:nvSpPr>
            <p:spPr>
              <a:xfrm>
                <a:off x="800100" y="2270760"/>
                <a:ext cx="8039100" cy="3886200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3" name="그룹 1032"/>
              <p:cNvGrpSpPr/>
              <p:nvPr/>
            </p:nvGrpSpPr>
            <p:grpSpPr>
              <a:xfrm>
                <a:off x="941253" y="2568486"/>
                <a:ext cx="7915954" cy="3154364"/>
                <a:chOff x="695853" y="2682786"/>
                <a:chExt cx="7915954" cy="3154364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309913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335312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360711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855992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4104869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4763940" y="2682786"/>
                  <a:ext cx="203200" cy="17417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5017930" y="2682786"/>
                  <a:ext cx="203200" cy="174171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5271920" y="2682786"/>
                  <a:ext cx="203200" cy="1741714"/>
                </a:xfrm>
                <a:prstGeom prst="rect">
                  <a:avLst/>
                </a:prstGeom>
                <a:solidFill>
                  <a:srgbClr val="0CB8F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5520797" y="2682786"/>
                  <a:ext cx="203200" cy="17417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5769674" y="2682786"/>
                  <a:ext cx="203200" cy="1741714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24" name="그룹 1023"/>
                <p:cNvGrpSpPr/>
                <p:nvPr/>
              </p:nvGrpSpPr>
              <p:grpSpPr>
                <a:xfrm>
                  <a:off x="695853" y="3517161"/>
                  <a:ext cx="2332915" cy="2319989"/>
                  <a:chOff x="1082856" y="3719929"/>
                  <a:chExt cx="2332915" cy="2545893"/>
                </a:xfrm>
              </p:grpSpPr>
              <p:sp>
                <p:nvSpPr>
                  <p:cNvPr id="118" name="직사각형 117"/>
                  <p:cNvSpPr/>
                  <p:nvPr/>
                </p:nvSpPr>
                <p:spPr>
                  <a:xfrm>
                    <a:off x="1090038" y="4366260"/>
                    <a:ext cx="786336" cy="189956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" name="평행 사변형 118"/>
                  <p:cNvSpPr/>
                  <p:nvPr/>
                </p:nvSpPr>
                <p:spPr>
                  <a:xfrm rot="10800000">
                    <a:off x="1082856" y="3719929"/>
                    <a:ext cx="1844999" cy="646331"/>
                  </a:xfrm>
                  <a:prstGeom prst="parallelogram">
                    <a:avLst>
                      <a:gd name="adj" fmla="val 18081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" name="평행 사변형 119"/>
                  <p:cNvSpPr/>
                  <p:nvPr/>
                </p:nvSpPr>
                <p:spPr>
                  <a:xfrm rot="19829853">
                    <a:off x="1373214" y="4167348"/>
                    <a:ext cx="2042557" cy="1653780"/>
                  </a:xfrm>
                  <a:prstGeom prst="parallelogram">
                    <a:avLst>
                      <a:gd name="adj" fmla="val 56494"/>
                    </a:avLst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6" name="그룹 115"/>
                <p:cNvGrpSpPr/>
                <p:nvPr/>
              </p:nvGrpSpPr>
              <p:grpSpPr>
                <a:xfrm>
                  <a:off x="6331282" y="3775561"/>
                  <a:ext cx="2280525" cy="1841322"/>
                  <a:chOff x="3833863" y="4712821"/>
                  <a:chExt cx="2280525" cy="1841322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3833863" y="4712821"/>
                    <a:ext cx="998972" cy="1841322"/>
                    <a:chOff x="215221" y="3164096"/>
                    <a:chExt cx="998972" cy="1841322"/>
                  </a:xfrm>
                  <a:solidFill>
                    <a:srgbClr val="FFC000"/>
                  </a:solidFill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" name="평행 사변형 122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평행 사변형 123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4154251" y="4712821"/>
                    <a:ext cx="998972" cy="1841322"/>
                    <a:chOff x="215221" y="3164096"/>
                    <a:chExt cx="998972" cy="1841322"/>
                  </a:xfrm>
                  <a:solidFill>
                    <a:srgbClr val="92D050"/>
                  </a:solidFill>
                </p:grpSpPr>
                <p:sp>
                  <p:nvSpPr>
                    <p:cNvPr id="126" name="직사각형 125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7" name="평행 사변형 126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" name="평행 사변형 127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9" name="그룹 128"/>
                  <p:cNvGrpSpPr/>
                  <p:nvPr/>
                </p:nvGrpSpPr>
                <p:grpSpPr>
                  <a:xfrm>
                    <a:off x="4474639" y="4712821"/>
                    <a:ext cx="998972" cy="1841322"/>
                    <a:chOff x="215221" y="3164096"/>
                    <a:chExt cx="998972" cy="1841322"/>
                  </a:xfrm>
                  <a:solidFill>
                    <a:srgbClr val="0CB8F6"/>
                  </a:solidFill>
                </p:grpSpPr>
                <p:sp>
                  <p:nvSpPr>
                    <p:cNvPr id="130" name="직사각형 129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1" name="평행 사변형 130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2" name="평행 사변형 131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" name="그룹 132"/>
                  <p:cNvGrpSpPr/>
                  <p:nvPr/>
                </p:nvGrpSpPr>
                <p:grpSpPr>
                  <a:xfrm>
                    <a:off x="4795027" y="4712821"/>
                    <a:ext cx="998972" cy="1841322"/>
                    <a:chOff x="215221" y="3164096"/>
                    <a:chExt cx="998972" cy="1841322"/>
                  </a:xfrm>
                  <a:solidFill>
                    <a:schemeClr val="accent2">
                      <a:lumMod val="75000"/>
                    </a:schemeClr>
                  </a:solidFill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5" name="평행 사변형 13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" name="평행 사변형 135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5115416" y="4712821"/>
                    <a:ext cx="998972" cy="1841322"/>
                    <a:chOff x="215221" y="3164096"/>
                    <a:chExt cx="998972" cy="1841322"/>
                  </a:xfrm>
                  <a:solidFill>
                    <a:srgbClr val="7030A0"/>
                  </a:solidFill>
                </p:grpSpPr>
                <p:sp>
                  <p:nvSpPr>
                    <p:cNvPr id="138" name="직사각형 137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" name="평행 사변형 138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" name="평행 사변형 139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1027" name="직선 화살표 연결선 1026"/>
                <p:cNvCxnSpPr/>
                <p:nvPr/>
              </p:nvCxnSpPr>
              <p:spPr>
                <a:xfrm flipV="1">
                  <a:off x="2697480" y="3553643"/>
                  <a:ext cx="304800" cy="7059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화살표 연결선 144"/>
                <p:cNvCxnSpPr/>
                <p:nvPr/>
              </p:nvCxnSpPr>
              <p:spPr>
                <a:xfrm>
                  <a:off x="2747642" y="4746026"/>
                  <a:ext cx="342069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화살표 연결선 147"/>
                <p:cNvCxnSpPr/>
                <p:nvPr/>
              </p:nvCxnSpPr>
              <p:spPr>
                <a:xfrm>
                  <a:off x="4385650" y="3560029"/>
                  <a:ext cx="28415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화살표 연결선 149"/>
                <p:cNvCxnSpPr/>
                <p:nvPr/>
              </p:nvCxnSpPr>
              <p:spPr>
                <a:xfrm>
                  <a:off x="6077467" y="3542065"/>
                  <a:ext cx="232414" cy="5640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9" name="그룹 198"/>
            <p:cNvGrpSpPr/>
            <p:nvPr/>
          </p:nvGrpSpPr>
          <p:grpSpPr>
            <a:xfrm>
              <a:off x="9666613" y="2122674"/>
              <a:ext cx="1967639" cy="3846127"/>
              <a:chOff x="9532620" y="2148840"/>
              <a:chExt cx="1967639" cy="3846127"/>
            </a:xfrm>
          </p:grpSpPr>
          <p:sp>
            <p:nvSpPr>
              <p:cNvPr id="200" name="대각선 방향의 모서리가 둥근 사각형 199"/>
              <p:cNvSpPr/>
              <p:nvPr/>
            </p:nvSpPr>
            <p:spPr>
              <a:xfrm>
                <a:off x="9532620" y="2754507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대각선 방향의 모서리가 둥근 사각형 200"/>
              <p:cNvSpPr/>
              <p:nvPr/>
            </p:nvSpPr>
            <p:spPr>
              <a:xfrm>
                <a:off x="9532620" y="3438016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대각선 방향의 모서리가 둥근 사각형 201"/>
              <p:cNvSpPr/>
              <p:nvPr/>
            </p:nvSpPr>
            <p:spPr>
              <a:xfrm>
                <a:off x="9532620" y="4121525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3" name="그룹 202"/>
              <p:cNvGrpSpPr/>
              <p:nvPr/>
            </p:nvGrpSpPr>
            <p:grpSpPr>
              <a:xfrm>
                <a:off x="10099546" y="4805033"/>
                <a:ext cx="584267" cy="584267"/>
                <a:chOff x="10099546" y="4805033"/>
                <a:chExt cx="584267" cy="584267"/>
              </a:xfrm>
            </p:grpSpPr>
            <p:sp>
              <p:nvSpPr>
                <p:cNvPr id="213" name="타원 212"/>
                <p:cNvSpPr/>
                <p:nvPr/>
              </p:nvSpPr>
              <p:spPr>
                <a:xfrm>
                  <a:off x="10099546" y="4805033"/>
                  <a:ext cx="584267" cy="5842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덧셈 기호 213"/>
                <p:cNvSpPr/>
                <p:nvPr/>
              </p:nvSpPr>
              <p:spPr>
                <a:xfrm>
                  <a:off x="10126740" y="4835031"/>
                  <a:ext cx="529878" cy="529878"/>
                </a:xfrm>
                <a:prstGeom prst="mathPlus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04" name="직선 화살표 연결선 203"/>
              <p:cNvCxnSpPr/>
              <p:nvPr/>
            </p:nvCxnSpPr>
            <p:spPr>
              <a:xfrm>
                <a:off x="10391680" y="3048964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화살표 연결선 204"/>
              <p:cNvCxnSpPr/>
              <p:nvPr/>
            </p:nvCxnSpPr>
            <p:spPr>
              <a:xfrm>
                <a:off x="10391680" y="3732473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화살표 연결선 205"/>
              <p:cNvCxnSpPr>
                <a:endCxn id="213" idx="0"/>
              </p:cNvCxnSpPr>
              <p:nvPr/>
            </p:nvCxnSpPr>
            <p:spPr>
              <a:xfrm>
                <a:off x="10391680" y="4415982"/>
                <a:ext cx="0" cy="38905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화살표 연결선 206"/>
              <p:cNvCxnSpPr/>
              <p:nvPr/>
            </p:nvCxnSpPr>
            <p:spPr>
              <a:xfrm>
                <a:off x="10391680" y="214884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화살표 연결선 207"/>
              <p:cNvCxnSpPr/>
              <p:nvPr/>
            </p:nvCxnSpPr>
            <p:spPr>
              <a:xfrm>
                <a:off x="10391680" y="538930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" name="그룹 208"/>
              <p:cNvGrpSpPr/>
              <p:nvPr/>
            </p:nvGrpSpPr>
            <p:grpSpPr>
              <a:xfrm>
                <a:off x="10391679" y="2401690"/>
                <a:ext cx="1108580" cy="2695477"/>
                <a:chOff x="10391679" y="2401690"/>
                <a:chExt cx="1108580" cy="2695477"/>
              </a:xfrm>
            </p:grpSpPr>
            <p:cxnSp>
              <p:nvCxnSpPr>
                <p:cNvPr id="210" name="직선 화살표 연결선 209"/>
                <p:cNvCxnSpPr>
                  <a:endCxn id="213" idx="6"/>
                </p:cNvCxnSpPr>
                <p:nvPr/>
              </p:nvCxnSpPr>
              <p:spPr>
                <a:xfrm flipH="1">
                  <a:off x="10683813" y="5097166"/>
                  <a:ext cx="816446" cy="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>
                <a:xfrm>
                  <a:off x="10391679" y="2401690"/>
                  <a:ext cx="11085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연결선 211"/>
                <p:cNvCxnSpPr/>
                <p:nvPr/>
              </p:nvCxnSpPr>
              <p:spPr>
                <a:xfrm flipV="1">
                  <a:off x="11500259" y="2401690"/>
                  <a:ext cx="0" cy="26954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38" name="직선 연결선 1037"/>
            <p:cNvCxnSpPr/>
            <p:nvPr/>
          </p:nvCxnSpPr>
          <p:spPr>
            <a:xfrm>
              <a:off x="8982315" y="2171218"/>
              <a:ext cx="684298" cy="557123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 flipV="1">
              <a:off x="8982315" y="3021598"/>
              <a:ext cx="678184" cy="2439402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/>
          <p:cNvGrpSpPr/>
          <p:nvPr/>
        </p:nvGrpSpPr>
        <p:grpSpPr>
          <a:xfrm>
            <a:off x="1807059" y="2892942"/>
            <a:ext cx="2025650" cy="811167"/>
            <a:chOff x="723900" y="1911350"/>
            <a:chExt cx="11156950" cy="4425950"/>
          </a:xfrm>
        </p:grpSpPr>
        <p:sp>
          <p:nvSpPr>
            <p:cNvPr id="72" name="직사각형 71"/>
            <p:cNvSpPr/>
            <p:nvPr/>
          </p:nvSpPr>
          <p:spPr>
            <a:xfrm>
              <a:off x="723900" y="1911350"/>
              <a:ext cx="11156950" cy="44259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943215" y="2171218"/>
              <a:ext cx="8057107" cy="3886200"/>
              <a:chOff x="800100" y="2270760"/>
              <a:chExt cx="8057107" cy="3886200"/>
            </a:xfrm>
          </p:grpSpPr>
          <p:sp>
            <p:nvSpPr>
              <p:cNvPr id="92" name="대각선 방향의 모서리가 둥근 사각형 91"/>
              <p:cNvSpPr/>
              <p:nvPr/>
            </p:nvSpPr>
            <p:spPr>
              <a:xfrm>
                <a:off x="800100" y="2270760"/>
                <a:ext cx="8039100" cy="3886200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3" name="그룹 92"/>
              <p:cNvGrpSpPr/>
              <p:nvPr/>
            </p:nvGrpSpPr>
            <p:grpSpPr>
              <a:xfrm>
                <a:off x="941253" y="2568486"/>
                <a:ext cx="7915954" cy="3154364"/>
                <a:chOff x="695853" y="2682786"/>
                <a:chExt cx="7915954" cy="3154364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309913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335312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360711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3855992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4104869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4763940" y="2682786"/>
                  <a:ext cx="203200" cy="17417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017930" y="2682786"/>
                  <a:ext cx="203200" cy="174171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271920" y="2682786"/>
                  <a:ext cx="203200" cy="1741714"/>
                </a:xfrm>
                <a:prstGeom prst="rect">
                  <a:avLst/>
                </a:prstGeom>
                <a:solidFill>
                  <a:srgbClr val="0CB8F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5520797" y="2682786"/>
                  <a:ext cx="203200" cy="17417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5769674" y="2682786"/>
                  <a:ext cx="203200" cy="1741714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4" name="그룹 103"/>
                <p:cNvGrpSpPr/>
                <p:nvPr/>
              </p:nvGrpSpPr>
              <p:grpSpPr>
                <a:xfrm>
                  <a:off x="695853" y="3517161"/>
                  <a:ext cx="2332915" cy="2319989"/>
                  <a:chOff x="1082856" y="3719929"/>
                  <a:chExt cx="2332915" cy="2545893"/>
                </a:xfrm>
              </p:grpSpPr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90038" y="4366260"/>
                    <a:ext cx="786336" cy="189956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" name="평행 사변형 157"/>
                  <p:cNvSpPr/>
                  <p:nvPr/>
                </p:nvSpPr>
                <p:spPr>
                  <a:xfrm rot="10800000">
                    <a:off x="1082856" y="3719929"/>
                    <a:ext cx="1844999" cy="646331"/>
                  </a:xfrm>
                  <a:prstGeom prst="parallelogram">
                    <a:avLst>
                      <a:gd name="adj" fmla="val 18081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" name="평행 사변형 158"/>
                  <p:cNvSpPr/>
                  <p:nvPr/>
                </p:nvSpPr>
                <p:spPr>
                  <a:xfrm rot="19829853">
                    <a:off x="1373214" y="4167348"/>
                    <a:ext cx="2042557" cy="1653780"/>
                  </a:xfrm>
                  <a:prstGeom prst="parallelogram">
                    <a:avLst>
                      <a:gd name="adj" fmla="val 56494"/>
                    </a:avLst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5" name="그룹 104"/>
                <p:cNvGrpSpPr/>
                <p:nvPr/>
              </p:nvGrpSpPr>
              <p:grpSpPr>
                <a:xfrm>
                  <a:off x="6331282" y="3775561"/>
                  <a:ext cx="2280525" cy="1841322"/>
                  <a:chOff x="3833863" y="4712821"/>
                  <a:chExt cx="2280525" cy="1841322"/>
                </a:xfrm>
              </p:grpSpPr>
              <p:grpSp>
                <p:nvGrpSpPr>
                  <p:cNvPr id="110" name="그룹 109"/>
                  <p:cNvGrpSpPr/>
                  <p:nvPr/>
                </p:nvGrpSpPr>
                <p:grpSpPr>
                  <a:xfrm>
                    <a:off x="3833863" y="4712821"/>
                    <a:ext cx="998972" cy="1841322"/>
                    <a:chOff x="215221" y="3164096"/>
                    <a:chExt cx="998972" cy="1841322"/>
                  </a:xfrm>
                  <a:solidFill>
                    <a:srgbClr val="FFC000"/>
                  </a:solidFill>
                </p:grpSpPr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5" name="평행 사변형 15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6" name="평행 사변형 155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1" name="그룹 110"/>
                  <p:cNvGrpSpPr/>
                  <p:nvPr/>
                </p:nvGrpSpPr>
                <p:grpSpPr>
                  <a:xfrm>
                    <a:off x="4154251" y="4712821"/>
                    <a:ext cx="998972" cy="1841322"/>
                    <a:chOff x="215221" y="3164096"/>
                    <a:chExt cx="998972" cy="1841322"/>
                  </a:xfrm>
                  <a:solidFill>
                    <a:srgbClr val="92D050"/>
                  </a:solidFill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2" name="평행 사변형 151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3" name="평행 사변형 152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2" name="그룹 111"/>
                  <p:cNvGrpSpPr/>
                  <p:nvPr/>
                </p:nvGrpSpPr>
                <p:grpSpPr>
                  <a:xfrm>
                    <a:off x="4474639" y="4712821"/>
                    <a:ext cx="998972" cy="1841322"/>
                    <a:chOff x="215221" y="3164096"/>
                    <a:chExt cx="998972" cy="1841322"/>
                  </a:xfrm>
                  <a:solidFill>
                    <a:srgbClr val="0CB8F6"/>
                  </a:solidFill>
                </p:grpSpPr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7" name="평행 사변형 146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9" name="평행 사변형 148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3" name="그룹 112"/>
                  <p:cNvGrpSpPr/>
                  <p:nvPr/>
                </p:nvGrpSpPr>
                <p:grpSpPr>
                  <a:xfrm>
                    <a:off x="4795027" y="4712821"/>
                    <a:ext cx="998972" cy="1841322"/>
                    <a:chOff x="215221" y="3164096"/>
                    <a:chExt cx="998972" cy="1841322"/>
                  </a:xfrm>
                  <a:solidFill>
                    <a:schemeClr val="accent2">
                      <a:lumMod val="75000"/>
                    </a:schemeClr>
                  </a:solidFill>
                </p:grpSpPr>
                <p:sp>
                  <p:nvSpPr>
                    <p:cNvPr id="142" name="직사각형 141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3" name="평행 사변형 142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4" name="평행 사변형 143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4" name="그룹 113"/>
                  <p:cNvGrpSpPr/>
                  <p:nvPr/>
                </p:nvGrpSpPr>
                <p:grpSpPr>
                  <a:xfrm>
                    <a:off x="5115416" y="4712821"/>
                    <a:ext cx="998972" cy="1841322"/>
                    <a:chOff x="215221" y="3164096"/>
                    <a:chExt cx="998972" cy="1841322"/>
                  </a:xfrm>
                  <a:solidFill>
                    <a:srgbClr val="7030A0"/>
                  </a:solidFill>
                </p:grpSpPr>
                <p:sp>
                  <p:nvSpPr>
                    <p:cNvPr id="115" name="직사각형 114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평행 사변형 116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1" name="평행 사변형 140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106" name="직선 화살표 연결선 105"/>
                <p:cNvCxnSpPr/>
                <p:nvPr/>
              </p:nvCxnSpPr>
              <p:spPr>
                <a:xfrm flipV="1">
                  <a:off x="2697480" y="3553643"/>
                  <a:ext cx="304800" cy="7059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/>
                <p:cNvCxnSpPr/>
                <p:nvPr/>
              </p:nvCxnSpPr>
              <p:spPr>
                <a:xfrm>
                  <a:off x="2747642" y="4746026"/>
                  <a:ext cx="342069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/>
                <p:cNvCxnSpPr/>
                <p:nvPr/>
              </p:nvCxnSpPr>
              <p:spPr>
                <a:xfrm>
                  <a:off x="4385650" y="3560029"/>
                  <a:ext cx="28415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화살표 연결선 108"/>
                <p:cNvCxnSpPr/>
                <p:nvPr/>
              </p:nvCxnSpPr>
              <p:spPr>
                <a:xfrm>
                  <a:off x="6077467" y="3542065"/>
                  <a:ext cx="232414" cy="5640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그룹 73"/>
            <p:cNvGrpSpPr/>
            <p:nvPr/>
          </p:nvGrpSpPr>
          <p:grpSpPr>
            <a:xfrm>
              <a:off x="9666613" y="2122674"/>
              <a:ext cx="1967639" cy="3846127"/>
              <a:chOff x="9532620" y="2148840"/>
              <a:chExt cx="1967639" cy="3846127"/>
            </a:xfrm>
          </p:grpSpPr>
          <p:sp>
            <p:nvSpPr>
              <p:cNvPr id="77" name="대각선 방향의 모서리가 둥근 사각형 76"/>
              <p:cNvSpPr/>
              <p:nvPr/>
            </p:nvSpPr>
            <p:spPr>
              <a:xfrm>
                <a:off x="9532620" y="2754507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대각선 방향의 모서리가 둥근 사각형 77"/>
              <p:cNvSpPr/>
              <p:nvPr/>
            </p:nvSpPr>
            <p:spPr>
              <a:xfrm>
                <a:off x="9532620" y="3438016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대각선 방향의 모서리가 둥근 사각형 78"/>
              <p:cNvSpPr/>
              <p:nvPr/>
            </p:nvSpPr>
            <p:spPr>
              <a:xfrm>
                <a:off x="9532620" y="4121525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0" name="그룹 79"/>
              <p:cNvGrpSpPr/>
              <p:nvPr/>
            </p:nvGrpSpPr>
            <p:grpSpPr>
              <a:xfrm>
                <a:off x="10099546" y="4805033"/>
                <a:ext cx="584267" cy="584267"/>
                <a:chOff x="10099546" y="4805033"/>
                <a:chExt cx="584267" cy="584267"/>
              </a:xfrm>
            </p:grpSpPr>
            <p:sp>
              <p:nvSpPr>
                <p:cNvPr id="90" name="타원 89"/>
                <p:cNvSpPr/>
                <p:nvPr/>
              </p:nvSpPr>
              <p:spPr>
                <a:xfrm>
                  <a:off x="10099546" y="4805033"/>
                  <a:ext cx="584267" cy="5842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덧셈 기호 90"/>
                <p:cNvSpPr/>
                <p:nvPr/>
              </p:nvSpPr>
              <p:spPr>
                <a:xfrm>
                  <a:off x="10126740" y="4835031"/>
                  <a:ext cx="529878" cy="529878"/>
                </a:xfrm>
                <a:prstGeom prst="mathPlus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1" name="직선 화살표 연결선 80"/>
              <p:cNvCxnSpPr/>
              <p:nvPr/>
            </p:nvCxnSpPr>
            <p:spPr>
              <a:xfrm>
                <a:off x="10391680" y="3048964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/>
              <p:cNvCxnSpPr/>
              <p:nvPr/>
            </p:nvCxnSpPr>
            <p:spPr>
              <a:xfrm>
                <a:off x="10391680" y="3732473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화살표 연결선 82"/>
              <p:cNvCxnSpPr>
                <a:endCxn id="90" idx="0"/>
              </p:cNvCxnSpPr>
              <p:nvPr/>
            </p:nvCxnSpPr>
            <p:spPr>
              <a:xfrm>
                <a:off x="10391680" y="4415982"/>
                <a:ext cx="0" cy="38905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/>
              <p:cNvCxnSpPr/>
              <p:nvPr/>
            </p:nvCxnSpPr>
            <p:spPr>
              <a:xfrm>
                <a:off x="10391680" y="214884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/>
              <p:cNvCxnSpPr/>
              <p:nvPr/>
            </p:nvCxnSpPr>
            <p:spPr>
              <a:xfrm>
                <a:off x="10391680" y="538930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그룹 85"/>
              <p:cNvGrpSpPr/>
              <p:nvPr/>
            </p:nvGrpSpPr>
            <p:grpSpPr>
              <a:xfrm>
                <a:off x="10391679" y="2401690"/>
                <a:ext cx="1108580" cy="2695477"/>
                <a:chOff x="10391679" y="2401690"/>
                <a:chExt cx="1108580" cy="2695477"/>
              </a:xfrm>
            </p:grpSpPr>
            <p:cxnSp>
              <p:nvCxnSpPr>
                <p:cNvPr id="87" name="직선 화살표 연결선 86"/>
                <p:cNvCxnSpPr>
                  <a:endCxn id="90" idx="6"/>
                </p:cNvCxnSpPr>
                <p:nvPr/>
              </p:nvCxnSpPr>
              <p:spPr>
                <a:xfrm flipH="1">
                  <a:off x="10683813" y="5097166"/>
                  <a:ext cx="816446" cy="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/>
                <p:cNvCxnSpPr/>
                <p:nvPr/>
              </p:nvCxnSpPr>
              <p:spPr>
                <a:xfrm>
                  <a:off x="10391679" y="2401690"/>
                  <a:ext cx="11085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/>
                <p:cNvCxnSpPr/>
                <p:nvPr/>
              </p:nvCxnSpPr>
              <p:spPr>
                <a:xfrm flipV="1">
                  <a:off x="11500259" y="2401690"/>
                  <a:ext cx="0" cy="26954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5" name="직선 연결선 74"/>
            <p:cNvCxnSpPr/>
            <p:nvPr/>
          </p:nvCxnSpPr>
          <p:spPr>
            <a:xfrm>
              <a:off x="8982315" y="2171218"/>
              <a:ext cx="684298" cy="557123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 flipV="1">
              <a:off x="8982315" y="3021598"/>
              <a:ext cx="678184" cy="2439402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/>
          <p:cNvGrpSpPr/>
          <p:nvPr/>
        </p:nvGrpSpPr>
        <p:grpSpPr>
          <a:xfrm>
            <a:off x="3964368" y="4947277"/>
            <a:ext cx="2025650" cy="811167"/>
            <a:chOff x="723900" y="1911350"/>
            <a:chExt cx="11156950" cy="4425950"/>
          </a:xfrm>
        </p:grpSpPr>
        <p:sp>
          <p:nvSpPr>
            <p:cNvPr id="161" name="직사각형 160"/>
            <p:cNvSpPr/>
            <p:nvPr/>
          </p:nvSpPr>
          <p:spPr>
            <a:xfrm>
              <a:off x="723900" y="1911350"/>
              <a:ext cx="11156950" cy="44259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2" name="그룹 161"/>
            <p:cNvGrpSpPr/>
            <p:nvPr/>
          </p:nvGrpSpPr>
          <p:grpSpPr>
            <a:xfrm>
              <a:off x="943215" y="2171218"/>
              <a:ext cx="8057107" cy="3886200"/>
              <a:chOff x="800100" y="2270760"/>
              <a:chExt cx="8057107" cy="3886200"/>
            </a:xfrm>
          </p:grpSpPr>
          <p:sp>
            <p:nvSpPr>
              <p:cNvPr id="181" name="대각선 방향의 모서리가 둥근 사각형 180"/>
              <p:cNvSpPr/>
              <p:nvPr/>
            </p:nvSpPr>
            <p:spPr>
              <a:xfrm>
                <a:off x="800100" y="2270760"/>
                <a:ext cx="8039100" cy="3886200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2" name="그룹 181"/>
              <p:cNvGrpSpPr/>
              <p:nvPr/>
            </p:nvGrpSpPr>
            <p:grpSpPr>
              <a:xfrm>
                <a:off x="941253" y="2568486"/>
                <a:ext cx="7915954" cy="3154364"/>
                <a:chOff x="695853" y="2682786"/>
                <a:chExt cx="7915954" cy="3154364"/>
              </a:xfrm>
            </p:grpSpPr>
            <p:sp>
              <p:nvSpPr>
                <p:cNvPr id="183" name="직사각형 182"/>
                <p:cNvSpPr/>
                <p:nvPr/>
              </p:nvSpPr>
              <p:spPr>
                <a:xfrm>
                  <a:off x="309913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335312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360711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3855992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4104869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4763940" y="2682786"/>
                  <a:ext cx="203200" cy="17417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5017930" y="2682786"/>
                  <a:ext cx="203200" cy="174171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5271920" y="2682786"/>
                  <a:ext cx="203200" cy="1741714"/>
                </a:xfrm>
                <a:prstGeom prst="rect">
                  <a:avLst/>
                </a:prstGeom>
                <a:solidFill>
                  <a:srgbClr val="0CB8F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5520797" y="2682786"/>
                  <a:ext cx="203200" cy="17417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5769674" y="2682786"/>
                  <a:ext cx="203200" cy="1741714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3" name="그룹 192"/>
                <p:cNvGrpSpPr/>
                <p:nvPr/>
              </p:nvGrpSpPr>
              <p:grpSpPr>
                <a:xfrm>
                  <a:off x="695853" y="3517161"/>
                  <a:ext cx="2332915" cy="2319989"/>
                  <a:chOff x="1082856" y="3719929"/>
                  <a:chExt cx="2332915" cy="2545893"/>
                </a:xfrm>
              </p:grpSpPr>
              <p:sp>
                <p:nvSpPr>
                  <p:cNvPr id="237" name="직사각형 236"/>
                  <p:cNvSpPr/>
                  <p:nvPr/>
                </p:nvSpPr>
                <p:spPr>
                  <a:xfrm>
                    <a:off x="1090038" y="4366260"/>
                    <a:ext cx="786336" cy="189956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" name="평행 사변형 237"/>
                  <p:cNvSpPr/>
                  <p:nvPr/>
                </p:nvSpPr>
                <p:spPr>
                  <a:xfrm rot="10800000">
                    <a:off x="1082856" y="3719929"/>
                    <a:ext cx="1844999" cy="646331"/>
                  </a:xfrm>
                  <a:prstGeom prst="parallelogram">
                    <a:avLst>
                      <a:gd name="adj" fmla="val 18081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" name="평행 사변형 238"/>
                  <p:cNvSpPr/>
                  <p:nvPr/>
                </p:nvSpPr>
                <p:spPr>
                  <a:xfrm rot="19829853">
                    <a:off x="1373214" y="4167348"/>
                    <a:ext cx="2042557" cy="1653780"/>
                  </a:xfrm>
                  <a:prstGeom prst="parallelogram">
                    <a:avLst>
                      <a:gd name="adj" fmla="val 56494"/>
                    </a:avLst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4" name="그룹 193"/>
                <p:cNvGrpSpPr/>
                <p:nvPr/>
              </p:nvGrpSpPr>
              <p:grpSpPr>
                <a:xfrm>
                  <a:off x="6331282" y="3775561"/>
                  <a:ext cx="2280525" cy="1841322"/>
                  <a:chOff x="3833863" y="4712821"/>
                  <a:chExt cx="2280525" cy="1841322"/>
                </a:xfrm>
              </p:grpSpPr>
              <p:grpSp>
                <p:nvGrpSpPr>
                  <p:cNvPr id="215" name="그룹 214"/>
                  <p:cNvGrpSpPr/>
                  <p:nvPr/>
                </p:nvGrpSpPr>
                <p:grpSpPr>
                  <a:xfrm>
                    <a:off x="3833863" y="4712821"/>
                    <a:ext cx="998972" cy="1841322"/>
                    <a:chOff x="215221" y="3164096"/>
                    <a:chExt cx="998972" cy="1841322"/>
                  </a:xfrm>
                  <a:solidFill>
                    <a:srgbClr val="FFC000"/>
                  </a:solidFill>
                </p:grpSpPr>
                <p:sp>
                  <p:nvSpPr>
                    <p:cNvPr id="234" name="직사각형 23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5" name="평행 사변형 23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6" name="평행 사변형 235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16" name="그룹 215"/>
                  <p:cNvGrpSpPr/>
                  <p:nvPr/>
                </p:nvGrpSpPr>
                <p:grpSpPr>
                  <a:xfrm>
                    <a:off x="4154251" y="4712821"/>
                    <a:ext cx="998972" cy="1841322"/>
                    <a:chOff x="215221" y="3164096"/>
                    <a:chExt cx="998972" cy="1841322"/>
                  </a:xfrm>
                  <a:solidFill>
                    <a:srgbClr val="92D050"/>
                  </a:solidFill>
                </p:grpSpPr>
                <p:sp>
                  <p:nvSpPr>
                    <p:cNvPr id="231" name="직사각형 230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2" name="평행 사변형 231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3" name="평행 사변형 232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18" name="그룹 217"/>
                  <p:cNvGrpSpPr/>
                  <p:nvPr/>
                </p:nvGrpSpPr>
                <p:grpSpPr>
                  <a:xfrm>
                    <a:off x="4474639" y="4712821"/>
                    <a:ext cx="998972" cy="1841322"/>
                    <a:chOff x="215221" y="3164096"/>
                    <a:chExt cx="998972" cy="1841322"/>
                  </a:xfrm>
                  <a:solidFill>
                    <a:srgbClr val="0CB8F6"/>
                  </a:solidFill>
                </p:grpSpPr>
                <p:sp>
                  <p:nvSpPr>
                    <p:cNvPr id="228" name="직사각형 227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9" name="평행 사변형 228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0" name="평행 사변형 229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19" name="그룹 218"/>
                  <p:cNvGrpSpPr/>
                  <p:nvPr/>
                </p:nvGrpSpPr>
                <p:grpSpPr>
                  <a:xfrm>
                    <a:off x="4795027" y="4712821"/>
                    <a:ext cx="998972" cy="1841322"/>
                    <a:chOff x="215221" y="3164096"/>
                    <a:chExt cx="998972" cy="1841322"/>
                  </a:xfrm>
                  <a:solidFill>
                    <a:schemeClr val="accent2">
                      <a:lumMod val="75000"/>
                    </a:schemeClr>
                  </a:solidFill>
                </p:grpSpPr>
                <p:sp>
                  <p:nvSpPr>
                    <p:cNvPr id="224" name="직사각형 22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5" name="평행 사변형 22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7" name="평행 사변형 226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20" name="그룹 219"/>
                  <p:cNvGrpSpPr/>
                  <p:nvPr/>
                </p:nvGrpSpPr>
                <p:grpSpPr>
                  <a:xfrm>
                    <a:off x="5115416" y="4712821"/>
                    <a:ext cx="998972" cy="1841322"/>
                    <a:chOff x="215221" y="3164096"/>
                    <a:chExt cx="998972" cy="1841322"/>
                  </a:xfrm>
                  <a:solidFill>
                    <a:srgbClr val="7030A0"/>
                  </a:solidFill>
                </p:grpSpPr>
                <p:sp>
                  <p:nvSpPr>
                    <p:cNvPr id="221" name="직사각형 220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2" name="평행 사변형 221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3" name="평행 사변형 222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195" name="직선 화살표 연결선 194"/>
                <p:cNvCxnSpPr/>
                <p:nvPr/>
              </p:nvCxnSpPr>
              <p:spPr>
                <a:xfrm flipV="1">
                  <a:off x="2697480" y="3553643"/>
                  <a:ext cx="304800" cy="7059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직선 화살표 연결선 195"/>
                <p:cNvCxnSpPr/>
                <p:nvPr/>
              </p:nvCxnSpPr>
              <p:spPr>
                <a:xfrm>
                  <a:off x="2747642" y="4746026"/>
                  <a:ext cx="342069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화살표 연결선 196"/>
                <p:cNvCxnSpPr/>
                <p:nvPr/>
              </p:nvCxnSpPr>
              <p:spPr>
                <a:xfrm>
                  <a:off x="4385650" y="3560029"/>
                  <a:ext cx="28415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화살표 연결선 197"/>
                <p:cNvCxnSpPr/>
                <p:nvPr/>
              </p:nvCxnSpPr>
              <p:spPr>
                <a:xfrm>
                  <a:off x="6077467" y="3542065"/>
                  <a:ext cx="232414" cy="5640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3" name="그룹 162"/>
            <p:cNvGrpSpPr/>
            <p:nvPr/>
          </p:nvGrpSpPr>
          <p:grpSpPr>
            <a:xfrm>
              <a:off x="9666613" y="2122674"/>
              <a:ext cx="1967639" cy="3846127"/>
              <a:chOff x="9532620" y="2148840"/>
              <a:chExt cx="1967639" cy="3846127"/>
            </a:xfrm>
          </p:grpSpPr>
          <p:sp>
            <p:nvSpPr>
              <p:cNvPr id="166" name="대각선 방향의 모서리가 둥근 사각형 165"/>
              <p:cNvSpPr/>
              <p:nvPr/>
            </p:nvSpPr>
            <p:spPr>
              <a:xfrm>
                <a:off x="9532620" y="2754507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대각선 방향의 모서리가 둥근 사각형 166"/>
              <p:cNvSpPr/>
              <p:nvPr/>
            </p:nvSpPr>
            <p:spPr>
              <a:xfrm>
                <a:off x="9532620" y="3438016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대각선 방향의 모서리가 둥근 사각형 167"/>
              <p:cNvSpPr/>
              <p:nvPr/>
            </p:nvSpPr>
            <p:spPr>
              <a:xfrm>
                <a:off x="9532620" y="4121525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그룹 168"/>
              <p:cNvGrpSpPr/>
              <p:nvPr/>
            </p:nvGrpSpPr>
            <p:grpSpPr>
              <a:xfrm>
                <a:off x="10099546" y="4805033"/>
                <a:ext cx="584267" cy="584267"/>
                <a:chOff x="10099546" y="4805033"/>
                <a:chExt cx="584267" cy="584267"/>
              </a:xfrm>
            </p:grpSpPr>
            <p:sp>
              <p:nvSpPr>
                <p:cNvPr id="179" name="타원 178"/>
                <p:cNvSpPr/>
                <p:nvPr/>
              </p:nvSpPr>
              <p:spPr>
                <a:xfrm>
                  <a:off x="10099546" y="4805033"/>
                  <a:ext cx="584267" cy="5842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덧셈 기호 179"/>
                <p:cNvSpPr/>
                <p:nvPr/>
              </p:nvSpPr>
              <p:spPr>
                <a:xfrm>
                  <a:off x="10126740" y="4835031"/>
                  <a:ext cx="529878" cy="529878"/>
                </a:xfrm>
                <a:prstGeom prst="mathPlus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70" name="직선 화살표 연결선 169"/>
              <p:cNvCxnSpPr/>
              <p:nvPr/>
            </p:nvCxnSpPr>
            <p:spPr>
              <a:xfrm>
                <a:off x="10391680" y="3048964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화살표 연결선 170"/>
              <p:cNvCxnSpPr/>
              <p:nvPr/>
            </p:nvCxnSpPr>
            <p:spPr>
              <a:xfrm>
                <a:off x="10391680" y="3732473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화살표 연결선 171"/>
              <p:cNvCxnSpPr>
                <a:endCxn id="179" idx="0"/>
              </p:cNvCxnSpPr>
              <p:nvPr/>
            </p:nvCxnSpPr>
            <p:spPr>
              <a:xfrm>
                <a:off x="10391680" y="4415982"/>
                <a:ext cx="0" cy="38905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화살표 연결선 172"/>
              <p:cNvCxnSpPr/>
              <p:nvPr/>
            </p:nvCxnSpPr>
            <p:spPr>
              <a:xfrm>
                <a:off x="10391680" y="214884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화살표 연결선 173"/>
              <p:cNvCxnSpPr/>
              <p:nvPr/>
            </p:nvCxnSpPr>
            <p:spPr>
              <a:xfrm>
                <a:off x="10391680" y="538930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그룹 174"/>
              <p:cNvGrpSpPr/>
              <p:nvPr/>
            </p:nvGrpSpPr>
            <p:grpSpPr>
              <a:xfrm>
                <a:off x="10391679" y="2401690"/>
                <a:ext cx="1108580" cy="2695477"/>
                <a:chOff x="10391679" y="2401690"/>
                <a:chExt cx="1108580" cy="2695477"/>
              </a:xfrm>
            </p:grpSpPr>
            <p:cxnSp>
              <p:nvCxnSpPr>
                <p:cNvPr id="176" name="직선 화살표 연결선 175"/>
                <p:cNvCxnSpPr>
                  <a:endCxn id="179" idx="6"/>
                </p:cNvCxnSpPr>
                <p:nvPr/>
              </p:nvCxnSpPr>
              <p:spPr>
                <a:xfrm flipH="1">
                  <a:off x="10683813" y="5097166"/>
                  <a:ext cx="816446" cy="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/>
                <p:cNvCxnSpPr/>
                <p:nvPr/>
              </p:nvCxnSpPr>
              <p:spPr>
                <a:xfrm>
                  <a:off x="10391679" y="2401690"/>
                  <a:ext cx="11085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 flipV="1">
                  <a:off x="11500259" y="2401690"/>
                  <a:ext cx="0" cy="26954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4" name="직선 연결선 163"/>
            <p:cNvCxnSpPr/>
            <p:nvPr/>
          </p:nvCxnSpPr>
          <p:spPr>
            <a:xfrm>
              <a:off x="8982315" y="2171218"/>
              <a:ext cx="684298" cy="557123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 flipV="1">
              <a:off x="8982315" y="3021598"/>
              <a:ext cx="678184" cy="2439402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그룹 239"/>
          <p:cNvGrpSpPr/>
          <p:nvPr/>
        </p:nvGrpSpPr>
        <p:grpSpPr>
          <a:xfrm>
            <a:off x="2879641" y="3920110"/>
            <a:ext cx="2025650" cy="811167"/>
            <a:chOff x="723900" y="1911350"/>
            <a:chExt cx="11156950" cy="4425950"/>
          </a:xfrm>
        </p:grpSpPr>
        <p:sp>
          <p:nvSpPr>
            <p:cNvPr id="241" name="직사각형 240"/>
            <p:cNvSpPr/>
            <p:nvPr/>
          </p:nvSpPr>
          <p:spPr>
            <a:xfrm>
              <a:off x="723900" y="1911350"/>
              <a:ext cx="11156950" cy="44259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2" name="그룹 241"/>
            <p:cNvGrpSpPr/>
            <p:nvPr/>
          </p:nvGrpSpPr>
          <p:grpSpPr>
            <a:xfrm>
              <a:off x="943215" y="2171218"/>
              <a:ext cx="8057107" cy="3886200"/>
              <a:chOff x="800100" y="2270760"/>
              <a:chExt cx="8057107" cy="3886200"/>
            </a:xfrm>
          </p:grpSpPr>
          <p:sp>
            <p:nvSpPr>
              <p:cNvPr id="261" name="대각선 방향의 모서리가 둥근 사각형 260"/>
              <p:cNvSpPr/>
              <p:nvPr/>
            </p:nvSpPr>
            <p:spPr>
              <a:xfrm>
                <a:off x="800100" y="2270760"/>
                <a:ext cx="8039100" cy="3886200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2" name="그룹 261"/>
              <p:cNvGrpSpPr/>
              <p:nvPr/>
            </p:nvGrpSpPr>
            <p:grpSpPr>
              <a:xfrm>
                <a:off x="941253" y="2568486"/>
                <a:ext cx="7915954" cy="3154364"/>
                <a:chOff x="695853" y="2682786"/>
                <a:chExt cx="7915954" cy="3154364"/>
              </a:xfrm>
            </p:grpSpPr>
            <p:sp>
              <p:nvSpPr>
                <p:cNvPr id="263" name="직사각형 262"/>
                <p:cNvSpPr/>
                <p:nvPr/>
              </p:nvSpPr>
              <p:spPr>
                <a:xfrm>
                  <a:off x="309913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335312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360711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3855992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4104869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4763940" y="2682786"/>
                  <a:ext cx="203200" cy="17417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5017930" y="2682786"/>
                  <a:ext cx="203200" cy="174171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5271920" y="2682786"/>
                  <a:ext cx="203200" cy="1741714"/>
                </a:xfrm>
                <a:prstGeom prst="rect">
                  <a:avLst/>
                </a:prstGeom>
                <a:solidFill>
                  <a:srgbClr val="0CB8F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5520797" y="2682786"/>
                  <a:ext cx="203200" cy="17417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5769674" y="2682786"/>
                  <a:ext cx="203200" cy="1741714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73" name="그룹 272"/>
                <p:cNvGrpSpPr/>
                <p:nvPr/>
              </p:nvGrpSpPr>
              <p:grpSpPr>
                <a:xfrm>
                  <a:off x="695853" y="3517161"/>
                  <a:ext cx="2332915" cy="2319989"/>
                  <a:chOff x="1082856" y="3719929"/>
                  <a:chExt cx="2332915" cy="2545893"/>
                </a:xfrm>
              </p:grpSpPr>
              <p:sp>
                <p:nvSpPr>
                  <p:cNvPr id="299" name="직사각형 298"/>
                  <p:cNvSpPr/>
                  <p:nvPr/>
                </p:nvSpPr>
                <p:spPr>
                  <a:xfrm>
                    <a:off x="1090038" y="4366260"/>
                    <a:ext cx="786336" cy="189956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" name="평행 사변형 299"/>
                  <p:cNvSpPr/>
                  <p:nvPr/>
                </p:nvSpPr>
                <p:spPr>
                  <a:xfrm rot="10800000">
                    <a:off x="1082856" y="3719929"/>
                    <a:ext cx="1844999" cy="646331"/>
                  </a:xfrm>
                  <a:prstGeom prst="parallelogram">
                    <a:avLst>
                      <a:gd name="adj" fmla="val 18081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" name="평행 사변형 300"/>
                  <p:cNvSpPr/>
                  <p:nvPr/>
                </p:nvSpPr>
                <p:spPr>
                  <a:xfrm rot="19829853">
                    <a:off x="1373214" y="4167348"/>
                    <a:ext cx="2042557" cy="1653780"/>
                  </a:xfrm>
                  <a:prstGeom prst="parallelogram">
                    <a:avLst>
                      <a:gd name="adj" fmla="val 56494"/>
                    </a:avLst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74" name="그룹 273"/>
                <p:cNvGrpSpPr/>
                <p:nvPr/>
              </p:nvGrpSpPr>
              <p:grpSpPr>
                <a:xfrm>
                  <a:off x="6331282" y="3775561"/>
                  <a:ext cx="2280525" cy="1841322"/>
                  <a:chOff x="3833863" y="4712821"/>
                  <a:chExt cx="2280525" cy="1841322"/>
                </a:xfrm>
              </p:grpSpPr>
              <p:grpSp>
                <p:nvGrpSpPr>
                  <p:cNvPr id="279" name="그룹 278"/>
                  <p:cNvGrpSpPr/>
                  <p:nvPr/>
                </p:nvGrpSpPr>
                <p:grpSpPr>
                  <a:xfrm>
                    <a:off x="3833863" y="4712821"/>
                    <a:ext cx="998972" cy="1841322"/>
                    <a:chOff x="215221" y="3164096"/>
                    <a:chExt cx="998972" cy="1841322"/>
                  </a:xfrm>
                  <a:solidFill>
                    <a:srgbClr val="FFC000"/>
                  </a:solidFill>
                </p:grpSpPr>
                <p:sp>
                  <p:nvSpPr>
                    <p:cNvPr id="296" name="직사각형 295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7" name="평행 사변형 296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8" name="평행 사변형 297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80" name="그룹 279"/>
                  <p:cNvGrpSpPr/>
                  <p:nvPr/>
                </p:nvGrpSpPr>
                <p:grpSpPr>
                  <a:xfrm>
                    <a:off x="4154251" y="4712821"/>
                    <a:ext cx="998972" cy="1841322"/>
                    <a:chOff x="215221" y="3164096"/>
                    <a:chExt cx="998972" cy="1841322"/>
                  </a:xfrm>
                  <a:solidFill>
                    <a:srgbClr val="92D050"/>
                  </a:solidFill>
                </p:grpSpPr>
                <p:sp>
                  <p:nvSpPr>
                    <p:cNvPr id="293" name="직사각형 292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4" name="평행 사변형 293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5" name="평행 사변형 294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81" name="그룹 280"/>
                  <p:cNvGrpSpPr/>
                  <p:nvPr/>
                </p:nvGrpSpPr>
                <p:grpSpPr>
                  <a:xfrm>
                    <a:off x="4474639" y="4712821"/>
                    <a:ext cx="998972" cy="1841322"/>
                    <a:chOff x="215221" y="3164096"/>
                    <a:chExt cx="998972" cy="1841322"/>
                  </a:xfrm>
                  <a:solidFill>
                    <a:srgbClr val="0CB8F6"/>
                  </a:solidFill>
                </p:grpSpPr>
                <p:sp>
                  <p:nvSpPr>
                    <p:cNvPr id="290" name="직사각형 289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1" name="평행 사변형 290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2" name="평행 사변형 291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82" name="그룹 281"/>
                  <p:cNvGrpSpPr/>
                  <p:nvPr/>
                </p:nvGrpSpPr>
                <p:grpSpPr>
                  <a:xfrm>
                    <a:off x="4795027" y="4712821"/>
                    <a:ext cx="998972" cy="1841322"/>
                    <a:chOff x="215221" y="3164096"/>
                    <a:chExt cx="998972" cy="1841322"/>
                  </a:xfrm>
                  <a:solidFill>
                    <a:schemeClr val="accent2">
                      <a:lumMod val="75000"/>
                    </a:schemeClr>
                  </a:solidFill>
                </p:grpSpPr>
                <p:sp>
                  <p:nvSpPr>
                    <p:cNvPr id="287" name="직사각형 286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8" name="평행 사변형 287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9" name="평행 사변형 288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83" name="그룹 282"/>
                  <p:cNvGrpSpPr/>
                  <p:nvPr/>
                </p:nvGrpSpPr>
                <p:grpSpPr>
                  <a:xfrm>
                    <a:off x="5115416" y="4712821"/>
                    <a:ext cx="998972" cy="1841322"/>
                    <a:chOff x="215221" y="3164096"/>
                    <a:chExt cx="998972" cy="1841322"/>
                  </a:xfrm>
                  <a:solidFill>
                    <a:srgbClr val="7030A0"/>
                  </a:solidFill>
                </p:grpSpPr>
                <p:sp>
                  <p:nvSpPr>
                    <p:cNvPr id="284" name="직사각형 28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5" name="평행 사변형 28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6" name="평행 사변형 285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275" name="직선 화살표 연결선 274"/>
                <p:cNvCxnSpPr/>
                <p:nvPr/>
              </p:nvCxnSpPr>
              <p:spPr>
                <a:xfrm flipV="1">
                  <a:off x="2697480" y="3553643"/>
                  <a:ext cx="304800" cy="7059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직선 화살표 연결선 275"/>
                <p:cNvCxnSpPr/>
                <p:nvPr/>
              </p:nvCxnSpPr>
              <p:spPr>
                <a:xfrm>
                  <a:off x="2747642" y="4746026"/>
                  <a:ext cx="342069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직선 화살표 연결선 276"/>
                <p:cNvCxnSpPr/>
                <p:nvPr/>
              </p:nvCxnSpPr>
              <p:spPr>
                <a:xfrm>
                  <a:off x="4385650" y="3560029"/>
                  <a:ext cx="28415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직선 화살표 연결선 277"/>
                <p:cNvCxnSpPr/>
                <p:nvPr/>
              </p:nvCxnSpPr>
              <p:spPr>
                <a:xfrm>
                  <a:off x="6077467" y="3542065"/>
                  <a:ext cx="232414" cy="5640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3" name="그룹 242"/>
            <p:cNvGrpSpPr/>
            <p:nvPr/>
          </p:nvGrpSpPr>
          <p:grpSpPr>
            <a:xfrm>
              <a:off x="9666613" y="2122674"/>
              <a:ext cx="1967639" cy="3846127"/>
              <a:chOff x="9532620" y="2148840"/>
              <a:chExt cx="1967639" cy="3846127"/>
            </a:xfrm>
          </p:grpSpPr>
          <p:sp>
            <p:nvSpPr>
              <p:cNvPr id="246" name="대각선 방향의 모서리가 둥근 사각형 245"/>
              <p:cNvSpPr/>
              <p:nvPr/>
            </p:nvSpPr>
            <p:spPr>
              <a:xfrm>
                <a:off x="9532620" y="2754507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대각선 방향의 모서리가 둥근 사각형 246"/>
              <p:cNvSpPr/>
              <p:nvPr/>
            </p:nvSpPr>
            <p:spPr>
              <a:xfrm>
                <a:off x="9532620" y="3438016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대각선 방향의 모서리가 둥근 사각형 247"/>
              <p:cNvSpPr/>
              <p:nvPr/>
            </p:nvSpPr>
            <p:spPr>
              <a:xfrm>
                <a:off x="9532620" y="4121525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9" name="그룹 248"/>
              <p:cNvGrpSpPr/>
              <p:nvPr/>
            </p:nvGrpSpPr>
            <p:grpSpPr>
              <a:xfrm>
                <a:off x="10099546" y="4805033"/>
                <a:ext cx="584267" cy="584267"/>
                <a:chOff x="10099546" y="4805033"/>
                <a:chExt cx="584267" cy="584267"/>
              </a:xfrm>
            </p:grpSpPr>
            <p:sp>
              <p:nvSpPr>
                <p:cNvPr id="259" name="타원 258"/>
                <p:cNvSpPr/>
                <p:nvPr/>
              </p:nvSpPr>
              <p:spPr>
                <a:xfrm>
                  <a:off x="10099546" y="4805033"/>
                  <a:ext cx="584267" cy="5842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덧셈 기호 259"/>
                <p:cNvSpPr/>
                <p:nvPr/>
              </p:nvSpPr>
              <p:spPr>
                <a:xfrm>
                  <a:off x="10126740" y="4835031"/>
                  <a:ext cx="529878" cy="529878"/>
                </a:xfrm>
                <a:prstGeom prst="mathPlus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50" name="직선 화살표 연결선 249"/>
              <p:cNvCxnSpPr/>
              <p:nvPr/>
            </p:nvCxnSpPr>
            <p:spPr>
              <a:xfrm>
                <a:off x="10391680" y="3048964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화살표 연결선 250"/>
              <p:cNvCxnSpPr/>
              <p:nvPr/>
            </p:nvCxnSpPr>
            <p:spPr>
              <a:xfrm>
                <a:off x="10391680" y="3732473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화살표 연결선 251"/>
              <p:cNvCxnSpPr>
                <a:endCxn id="259" idx="0"/>
              </p:cNvCxnSpPr>
              <p:nvPr/>
            </p:nvCxnSpPr>
            <p:spPr>
              <a:xfrm>
                <a:off x="10391680" y="4415982"/>
                <a:ext cx="0" cy="38905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/>
              <p:cNvCxnSpPr/>
              <p:nvPr/>
            </p:nvCxnSpPr>
            <p:spPr>
              <a:xfrm>
                <a:off x="10391680" y="214884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화살표 연결선 253"/>
              <p:cNvCxnSpPr/>
              <p:nvPr/>
            </p:nvCxnSpPr>
            <p:spPr>
              <a:xfrm>
                <a:off x="10391680" y="538930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10391679" y="2401690"/>
                <a:ext cx="1108580" cy="2695477"/>
                <a:chOff x="10391679" y="2401690"/>
                <a:chExt cx="1108580" cy="2695477"/>
              </a:xfrm>
            </p:grpSpPr>
            <p:cxnSp>
              <p:nvCxnSpPr>
                <p:cNvPr id="256" name="직선 화살표 연결선 255"/>
                <p:cNvCxnSpPr>
                  <a:endCxn id="259" idx="6"/>
                </p:cNvCxnSpPr>
                <p:nvPr/>
              </p:nvCxnSpPr>
              <p:spPr>
                <a:xfrm flipH="1">
                  <a:off x="10683813" y="5097166"/>
                  <a:ext cx="816446" cy="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연결선 256"/>
                <p:cNvCxnSpPr/>
                <p:nvPr/>
              </p:nvCxnSpPr>
              <p:spPr>
                <a:xfrm>
                  <a:off x="10391679" y="2401690"/>
                  <a:ext cx="11085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직선 연결선 257"/>
                <p:cNvCxnSpPr/>
                <p:nvPr/>
              </p:nvCxnSpPr>
              <p:spPr>
                <a:xfrm flipV="1">
                  <a:off x="11500259" y="2401690"/>
                  <a:ext cx="0" cy="26954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44" name="직선 연결선 243"/>
            <p:cNvCxnSpPr/>
            <p:nvPr/>
          </p:nvCxnSpPr>
          <p:spPr>
            <a:xfrm>
              <a:off x="8982315" y="2171218"/>
              <a:ext cx="684298" cy="557123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/>
            <p:cNvCxnSpPr/>
            <p:nvPr/>
          </p:nvCxnSpPr>
          <p:spPr>
            <a:xfrm flipV="1">
              <a:off x="8982315" y="3021598"/>
              <a:ext cx="678184" cy="2439402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꺾인 연결선 5"/>
          <p:cNvCxnSpPr>
            <a:endCxn id="72" idx="1"/>
          </p:cNvCxnSpPr>
          <p:nvPr/>
        </p:nvCxnSpPr>
        <p:spPr>
          <a:xfrm rot="16200000" flipH="1">
            <a:off x="1174225" y="2665691"/>
            <a:ext cx="648057" cy="617611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꺾인 연결선 363"/>
          <p:cNvCxnSpPr/>
          <p:nvPr/>
        </p:nvCxnSpPr>
        <p:spPr>
          <a:xfrm rot="16200000" flipH="1">
            <a:off x="2254708" y="3715607"/>
            <a:ext cx="636401" cy="617611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꺾인 연결선 364"/>
          <p:cNvCxnSpPr/>
          <p:nvPr/>
        </p:nvCxnSpPr>
        <p:spPr>
          <a:xfrm rot="16200000" flipH="1">
            <a:off x="3331018" y="4752998"/>
            <a:ext cx="636401" cy="617611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꺾인 연결선 365"/>
          <p:cNvCxnSpPr/>
          <p:nvPr/>
        </p:nvCxnSpPr>
        <p:spPr>
          <a:xfrm rot="16200000" flipH="1">
            <a:off x="4381531" y="5786508"/>
            <a:ext cx="636401" cy="617611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직사각형 372"/>
          <p:cNvSpPr/>
          <p:nvPr/>
        </p:nvSpPr>
        <p:spPr>
          <a:xfrm>
            <a:off x="9683372" y="2101854"/>
            <a:ext cx="1937486" cy="4363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2 Conv + Output</a:t>
            </a:r>
            <a:endParaRPr lang="ko-KR" altLang="en-US" sz="1200"/>
          </a:p>
        </p:txBody>
      </p:sp>
      <p:cxnSp>
        <p:nvCxnSpPr>
          <p:cNvPr id="374" name="꺾인 연결선 373"/>
          <p:cNvCxnSpPr/>
          <p:nvPr/>
        </p:nvCxnSpPr>
        <p:spPr>
          <a:xfrm rot="5400000" flipH="1" flipV="1">
            <a:off x="6659483" y="5717618"/>
            <a:ext cx="835094" cy="556699"/>
          </a:xfrm>
          <a:prstGeom prst="bentConnector3">
            <a:avLst>
              <a:gd name="adj1" fmla="val -155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꺾인 연결선 374"/>
          <p:cNvCxnSpPr/>
          <p:nvPr/>
        </p:nvCxnSpPr>
        <p:spPr>
          <a:xfrm rot="5400000" flipH="1" flipV="1">
            <a:off x="8054307" y="4702248"/>
            <a:ext cx="776173" cy="556701"/>
          </a:xfrm>
          <a:prstGeom prst="bentConnector3">
            <a:avLst>
              <a:gd name="adj1" fmla="val 1731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꺾인 연결선 375"/>
          <p:cNvCxnSpPr/>
          <p:nvPr/>
        </p:nvCxnSpPr>
        <p:spPr>
          <a:xfrm rot="5400000" flipH="1" flipV="1">
            <a:off x="9049663" y="3688020"/>
            <a:ext cx="776173" cy="556701"/>
          </a:xfrm>
          <a:prstGeom prst="bentConnector3">
            <a:avLst>
              <a:gd name="adj1" fmla="val 1731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 376"/>
          <p:cNvCxnSpPr/>
          <p:nvPr/>
        </p:nvCxnSpPr>
        <p:spPr>
          <a:xfrm rot="5400000" flipH="1" flipV="1">
            <a:off x="10032157" y="2662218"/>
            <a:ext cx="776173" cy="556701"/>
          </a:xfrm>
          <a:prstGeom prst="bentConnector3">
            <a:avLst>
              <a:gd name="adj1" fmla="val 1731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꺾인 연결선 377"/>
          <p:cNvCxnSpPr/>
          <p:nvPr/>
        </p:nvCxnSpPr>
        <p:spPr>
          <a:xfrm flipV="1">
            <a:off x="6003934" y="5355719"/>
            <a:ext cx="549376" cy="24152"/>
          </a:xfrm>
          <a:prstGeom prst="bentConnector3">
            <a:avLst>
              <a:gd name="adj1" fmla="val 963"/>
            </a:avLst>
          </a:prstGeom>
          <a:ln w="28575">
            <a:solidFill>
              <a:srgbClr val="0CB8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 378"/>
          <p:cNvCxnSpPr/>
          <p:nvPr/>
        </p:nvCxnSpPr>
        <p:spPr>
          <a:xfrm flipV="1">
            <a:off x="4925868" y="4361124"/>
            <a:ext cx="2647913" cy="112754"/>
          </a:xfrm>
          <a:prstGeom prst="bentConnector3">
            <a:avLst>
              <a:gd name="adj1" fmla="val -330"/>
            </a:avLst>
          </a:prstGeom>
          <a:ln w="28575">
            <a:solidFill>
              <a:srgbClr val="0CB8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꺾인 연결선 379"/>
          <p:cNvCxnSpPr/>
          <p:nvPr/>
        </p:nvCxnSpPr>
        <p:spPr>
          <a:xfrm flipV="1">
            <a:off x="3833468" y="3316313"/>
            <a:ext cx="4806550" cy="122230"/>
          </a:xfrm>
          <a:prstGeom prst="bentConnector3">
            <a:avLst>
              <a:gd name="adj1" fmla="val 214"/>
            </a:avLst>
          </a:prstGeom>
          <a:ln w="28575">
            <a:solidFill>
              <a:srgbClr val="0CB8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꺾인 연결선 381"/>
          <p:cNvCxnSpPr>
            <a:endCxn id="373" idx="1"/>
          </p:cNvCxnSpPr>
          <p:nvPr/>
        </p:nvCxnSpPr>
        <p:spPr>
          <a:xfrm flipV="1">
            <a:off x="2740391" y="2320015"/>
            <a:ext cx="6942981" cy="94654"/>
          </a:xfrm>
          <a:prstGeom prst="bentConnector3">
            <a:avLst>
              <a:gd name="adj1" fmla="val 246"/>
            </a:avLst>
          </a:prstGeom>
          <a:ln w="28575">
            <a:solidFill>
              <a:srgbClr val="0CB8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9277398" y="4797759"/>
            <a:ext cx="2593481" cy="1342403"/>
            <a:chOff x="408562" y="5071111"/>
            <a:chExt cx="2593481" cy="1342403"/>
          </a:xfrm>
        </p:grpSpPr>
        <p:grpSp>
          <p:nvGrpSpPr>
            <p:cNvPr id="34" name="그룹 33"/>
            <p:cNvGrpSpPr/>
            <p:nvPr/>
          </p:nvGrpSpPr>
          <p:grpSpPr>
            <a:xfrm>
              <a:off x="515566" y="5071111"/>
              <a:ext cx="2361264" cy="1330590"/>
              <a:chOff x="515566" y="5071111"/>
              <a:chExt cx="2361264" cy="1330590"/>
            </a:xfrm>
          </p:grpSpPr>
          <p:cxnSp>
            <p:nvCxnSpPr>
              <p:cNvPr id="27" name="직선 연결선 26"/>
              <p:cNvCxnSpPr/>
              <p:nvPr/>
            </p:nvCxnSpPr>
            <p:spPr>
              <a:xfrm>
                <a:off x="515566" y="5276248"/>
                <a:ext cx="49113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382"/>
              <p:cNvCxnSpPr/>
              <p:nvPr/>
            </p:nvCxnSpPr>
            <p:spPr>
              <a:xfrm>
                <a:off x="515566" y="5739753"/>
                <a:ext cx="491135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83"/>
              <p:cNvCxnSpPr/>
              <p:nvPr/>
            </p:nvCxnSpPr>
            <p:spPr>
              <a:xfrm>
                <a:off x="515566" y="6203259"/>
                <a:ext cx="491135" cy="0"/>
              </a:xfrm>
              <a:prstGeom prst="line">
                <a:avLst/>
              </a:prstGeom>
              <a:ln w="38100">
                <a:solidFill>
                  <a:srgbClr val="0CB8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990600" y="5071111"/>
                <a:ext cx="1588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>
                    <a:solidFill>
                      <a:schemeClr val="bg1"/>
                    </a:solidFill>
                  </a:rPr>
                  <a:t>Downsample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TextBox 384"/>
              <p:cNvSpPr txBox="1"/>
              <p:nvPr/>
            </p:nvSpPr>
            <p:spPr>
              <a:xfrm>
                <a:off x="990600" y="5551740"/>
                <a:ext cx="1588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>
                    <a:solidFill>
                      <a:schemeClr val="bg1"/>
                    </a:solidFill>
                  </a:rPr>
                  <a:t>Upsample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90600" y="6032369"/>
                <a:ext cx="1886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>
                    <a:solidFill>
                      <a:schemeClr val="bg1"/>
                    </a:solidFill>
                  </a:rPr>
                  <a:t>Skip Connection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모서리가 둥근 직사각형 34"/>
            <p:cNvSpPr/>
            <p:nvPr/>
          </p:nvSpPr>
          <p:spPr>
            <a:xfrm>
              <a:off x="408562" y="5071111"/>
              <a:ext cx="2593481" cy="1342403"/>
            </a:xfrm>
            <a:prstGeom prst="roundRect">
              <a:avLst/>
            </a:prstGeom>
            <a:noFill/>
            <a:ln>
              <a:solidFill>
                <a:srgbClr val="24FE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7" name="TextBox 386"/>
          <p:cNvSpPr txBox="1"/>
          <p:nvPr/>
        </p:nvSpPr>
        <p:spPr>
          <a:xfrm>
            <a:off x="5278848" y="1784648"/>
            <a:ext cx="217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Residual-SE UNet</a:t>
            </a:r>
            <a:endParaRPr lang="ko-KR" altLang="en-US" b="1">
              <a:solidFill>
                <a:schemeClr val="bg1"/>
              </a:solidFill>
            </a:endParaRPr>
          </a:p>
        </p:txBody>
      </p:sp>
      <p:grpSp>
        <p:nvGrpSpPr>
          <p:cNvPr id="388" name="그룹 387"/>
          <p:cNvGrpSpPr/>
          <p:nvPr/>
        </p:nvGrpSpPr>
        <p:grpSpPr>
          <a:xfrm>
            <a:off x="4969461" y="6091853"/>
            <a:ext cx="1791782" cy="598135"/>
            <a:chOff x="2451100" y="1580973"/>
            <a:chExt cx="4450990" cy="4037589"/>
          </a:xfrm>
        </p:grpSpPr>
        <p:sp>
          <p:nvSpPr>
            <p:cNvPr id="389" name="직사각형 388"/>
            <p:cNvSpPr/>
            <p:nvPr/>
          </p:nvSpPr>
          <p:spPr>
            <a:xfrm>
              <a:off x="2451100" y="1580973"/>
              <a:ext cx="4450990" cy="4037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2985803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3997225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5062380" y="2355095"/>
              <a:ext cx="347513" cy="29845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4" name="직선 화살표 연결선 393"/>
            <p:cNvCxnSpPr>
              <a:endCxn id="392" idx="1"/>
            </p:cNvCxnSpPr>
            <p:nvPr/>
          </p:nvCxnSpPr>
          <p:spPr>
            <a:xfrm>
              <a:off x="3222518" y="3847345"/>
              <a:ext cx="774707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화살표 연결선 394"/>
            <p:cNvCxnSpPr>
              <a:stCxn id="392" idx="3"/>
              <a:endCxn id="393" idx="1"/>
            </p:cNvCxnSpPr>
            <p:nvPr/>
          </p:nvCxnSpPr>
          <p:spPr>
            <a:xfrm flipV="1">
              <a:off x="4344738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직사각형 396"/>
            <p:cNvSpPr/>
            <p:nvPr/>
          </p:nvSpPr>
          <p:spPr>
            <a:xfrm>
              <a:off x="6104073" y="2355095"/>
              <a:ext cx="347513" cy="2984500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8" name="직선 화살표 연결선 397"/>
            <p:cNvCxnSpPr>
              <a:endCxn id="397" idx="1"/>
            </p:cNvCxnSpPr>
            <p:nvPr/>
          </p:nvCxnSpPr>
          <p:spPr>
            <a:xfrm flipV="1">
              <a:off x="5386431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1" name="그룹 400"/>
          <p:cNvGrpSpPr/>
          <p:nvPr/>
        </p:nvGrpSpPr>
        <p:grpSpPr>
          <a:xfrm>
            <a:off x="6572056" y="4956709"/>
            <a:ext cx="1791782" cy="598135"/>
            <a:chOff x="2451100" y="1580973"/>
            <a:chExt cx="4450990" cy="4037589"/>
          </a:xfrm>
        </p:grpSpPr>
        <p:sp>
          <p:nvSpPr>
            <p:cNvPr id="402" name="직사각형 401"/>
            <p:cNvSpPr/>
            <p:nvPr/>
          </p:nvSpPr>
          <p:spPr>
            <a:xfrm>
              <a:off x="2451100" y="1580973"/>
              <a:ext cx="4450990" cy="4037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2985803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97225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5062380" y="2355095"/>
              <a:ext cx="347513" cy="29845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6" name="직선 화살표 연결선 405"/>
            <p:cNvCxnSpPr>
              <a:endCxn id="404" idx="1"/>
            </p:cNvCxnSpPr>
            <p:nvPr/>
          </p:nvCxnSpPr>
          <p:spPr>
            <a:xfrm>
              <a:off x="3333316" y="3847345"/>
              <a:ext cx="663909" cy="128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화살표 연결선 406"/>
            <p:cNvCxnSpPr>
              <a:stCxn id="404" idx="3"/>
              <a:endCxn id="405" idx="1"/>
            </p:cNvCxnSpPr>
            <p:nvPr/>
          </p:nvCxnSpPr>
          <p:spPr>
            <a:xfrm flipV="1">
              <a:off x="4344738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직사각형 407"/>
            <p:cNvSpPr/>
            <p:nvPr/>
          </p:nvSpPr>
          <p:spPr>
            <a:xfrm>
              <a:off x="6104073" y="2355095"/>
              <a:ext cx="347513" cy="2984500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9" name="직선 화살표 연결선 408"/>
            <p:cNvCxnSpPr>
              <a:endCxn id="408" idx="1"/>
            </p:cNvCxnSpPr>
            <p:nvPr/>
          </p:nvCxnSpPr>
          <p:spPr>
            <a:xfrm flipV="1">
              <a:off x="5386431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그룹 409"/>
          <p:cNvGrpSpPr/>
          <p:nvPr/>
        </p:nvGrpSpPr>
        <p:grpSpPr>
          <a:xfrm>
            <a:off x="7601622" y="3981717"/>
            <a:ext cx="1791782" cy="598135"/>
            <a:chOff x="2451100" y="1580973"/>
            <a:chExt cx="4450990" cy="4037589"/>
          </a:xfrm>
        </p:grpSpPr>
        <p:sp>
          <p:nvSpPr>
            <p:cNvPr id="411" name="직사각형 410"/>
            <p:cNvSpPr/>
            <p:nvPr/>
          </p:nvSpPr>
          <p:spPr>
            <a:xfrm>
              <a:off x="2451100" y="1580973"/>
              <a:ext cx="4450990" cy="4037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2985803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3997225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5062380" y="2355095"/>
              <a:ext cx="347513" cy="29845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5" name="직선 화살표 연결선 414"/>
            <p:cNvCxnSpPr>
              <a:stCxn id="412" idx="3"/>
              <a:endCxn id="413" idx="1"/>
            </p:cNvCxnSpPr>
            <p:nvPr/>
          </p:nvCxnSpPr>
          <p:spPr>
            <a:xfrm>
              <a:off x="3333316" y="3848634"/>
              <a:ext cx="663909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직선 화살표 연결선 415"/>
            <p:cNvCxnSpPr>
              <a:stCxn id="413" idx="3"/>
              <a:endCxn id="414" idx="1"/>
            </p:cNvCxnSpPr>
            <p:nvPr/>
          </p:nvCxnSpPr>
          <p:spPr>
            <a:xfrm flipV="1">
              <a:off x="4344738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직사각형 416"/>
            <p:cNvSpPr/>
            <p:nvPr/>
          </p:nvSpPr>
          <p:spPr>
            <a:xfrm>
              <a:off x="6104073" y="2355095"/>
              <a:ext cx="347513" cy="2984500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8" name="직선 화살표 연결선 417"/>
            <p:cNvCxnSpPr>
              <a:endCxn id="417" idx="1"/>
            </p:cNvCxnSpPr>
            <p:nvPr/>
          </p:nvCxnSpPr>
          <p:spPr>
            <a:xfrm flipV="1">
              <a:off x="5386431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/>
          <p:cNvGrpSpPr/>
          <p:nvPr/>
        </p:nvGrpSpPr>
        <p:grpSpPr>
          <a:xfrm>
            <a:off x="8640018" y="2952980"/>
            <a:ext cx="1791782" cy="598135"/>
            <a:chOff x="2451100" y="1580973"/>
            <a:chExt cx="4450990" cy="4037589"/>
          </a:xfrm>
        </p:grpSpPr>
        <p:sp>
          <p:nvSpPr>
            <p:cNvPr id="420" name="직사각형 419"/>
            <p:cNvSpPr/>
            <p:nvPr/>
          </p:nvSpPr>
          <p:spPr>
            <a:xfrm>
              <a:off x="2451100" y="1580973"/>
              <a:ext cx="4450990" cy="4037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2985803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3997225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5062380" y="2355095"/>
              <a:ext cx="347513" cy="29845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4" name="직선 화살표 연결선 423"/>
            <p:cNvCxnSpPr>
              <a:stCxn id="421" idx="3"/>
              <a:endCxn id="422" idx="1"/>
            </p:cNvCxnSpPr>
            <p:nvPr/>
          </p:nvCxnSpPr>
          <p:spPr>
            <a:xfrm>
              <a:off x="3333316" y="3848634"/>
              <a:ext cx="663909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직선 화살표 연결선 424"/>
            <p:cNvCxnSpPr>
              <a:stCxn id="422" idx="3"/>
              <a:endCxn id="423" idx="1"/>
            </p:cNvCxnSpPr>
            <p:nvPr/>
          </p:nvCxnSpPr>
          <p:spPr>
            <a:xfrm flipV="1">
              <a:off x="4344738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직사각형 425"/>
            <p:cNvSpPr/>
            <p:nvPr/>
          </p:nvSpPr>
          <p:spPr>
            <a:xfrm>
              <a:off x="6104073" y="2355095"/>
              <a:ext cx="347513" cy="2984500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7" name="직선 화살표 연결선 426"/>
            <p:cNvCxnSpPr>
              <a:endCxn id="426" idx="1"/>
            </p:cNvCxnSpPr>
            <p:nvPr/>
          </p:nvCxnSpPr>
          <p:spPr>
            <a:xfrm flipV="1">
              <a:off x="5386431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839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29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Network Configuration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06172" y="1853679"/>
            <a:ext cx="77796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- Activation Function : ReLU, ELU, SELU, Swish, </a:t>
            </a:r>
            <a:r>
              <a:rPr lang="en-US" altLang="ko-KR">
                <a:solidFill>
                  <a:schemeClr val="bg1"/>
                </a:solidFill>
              </a:rPr>
              <a:t>Mish </a:t>
            </a:r>
            <a:r>
              <a:rPr lang="en-US" altLang="ko-KR" smtClean="0">
                <a:solidFill>
                  <a:schemeClr val="bg1"/>
                </a:solidFill>
              </a:rPr>
              <a:t>tested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Initial Channel Size : 4, 8, 16 tested. (Above 16, OOM occurred)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Batch Size : 4, 8, 16 tested. (Above 16, OOM occurred)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61706" y="3726476"/>
            <a:ext cx="10668583" cy="2232396"/>
            <a:chOff x="582159" y="4076696"/>
            <a:chExt cx="10668583" cy="22323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159" y="4076700"/>
              <a:ext cx="1913195" cy="17224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8852" y="4076699"/>
              <a:ext cx="1937742" cy="17224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6416" y="4076698"/>
              <a:ext cx="1898196" cy="17224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48111" y="4076697"/>
              <a:ext cx="1802631" cy="17224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0092" y="4076696"/>
              <a:ext cx="2422826" cy="17224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2" name="직사각형 11"/>
            <p:cNvSpPr/>
            <p:nvPr/>
          </p:nvSpPr>
          <p:spPr>
            <a:xfrm>
              <a:off x="1183146" y="5939760"/>
              <a:ext cx="7112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ReLU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351555" y="5939760"/>
              <a:ext cx="5723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ELU</a:t>
              </a: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42820" y="5939754"/>
              <a:ext cx="6973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SELU</a:t>
              </a: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943069" y="5939754"/>
              <a:ext cx="764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Swish</a:t>
              </a: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007024" y="5939754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Mish</a:t>
              </a:r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429650" y="6135857"/>
            <a:ext cx="7332701" cy="564652"/>
            <a:chOff x="3358158" y="6135857"/>
            <a:chExt cx="7332701" cy="564652"/>
          </a:xfrm>
        </p:grpSpPr>
        <p:sp>
          <p:nvSpPr>
            <p:cNvPr id="20" name="직사각형 19"/>
            <p:cNvSpPr/>
            <p:nvPr/>
          </p:nvSpPr>
          <p:spPr>
            <a:xfrm>
              <a:off x="3976508" y="6308080"/>
              <a:ext cx="6096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800">
                  <a:solidFill>
                    <a:srgbClr val="0CB8F6"/>
                  </a:solidFill>
                </a:rPr>
                <a:t>Mish: A Self Regularized Non-Monotonic Neural </a:t>
              </a:r>
              <a:r>
                <a:rPr lang="en-US" altLang="ko-KR" sz="800">
                  <a:solidFill>
                    <a:srgbClr val="0CB8F6"/>
                  </a:solidFill>
                </a:rPr>
                <a:t>Activation </a:t>
              </a:r>
              <a:r>
                <a:rPr lang="en-US" altLang="ko-KR" sz="800" smtClean="0">
                  <a:solidFill>
                    <a:srgbClr val="0CB8F6"/>
                  </a:solidFill>
                </a:rPr>
                <a:t>Function; Misra</a:t>
              </a:r>
              <a:endParaRPr lang="ko-KR" altLang="en-US" sz="800">
                <a:solidFill>
                  <a:srgbClr val="0CB8F6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76508" y="6485065"/>
              <a:ext cx="6096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800">
                  <a:solidFill>
                    <a:srgbClr val="0CB8F6"/>
                  </a:solidFill>
                </a:rPr>
                <a:t>SEARCHING FOR </a:t>
              </a:r>
              <a:r>
                <a:rPr lang="en-US" altLang="ko-KR" sz="800">
                  <a:solidFill>
                    <a:srgbClr val="0CB8F6"/>
                  </a:solidFill>
                </a:rPr>
                <a:t>ACTIVATION </a:t>
              </a:r>
              <a:r>
                <a:rPr lang="en-US" altLang="ko-KR" sz="800" smtClean="0">
                  <a:solidFill>
                    <a:srgbClr val="0CB8F6"/>
                  </a:solidFill>
                </a:rPr>
                <a:t>FUNCTIONS; Ramachandran, Zoph, V. Le</a:t>
              </a:r>
              <a:endParaRPr lang="ko-KR" altLang="en-US" sz="800">
                <a:solidFill>
                  <a:srgbClr val="0CB8F6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358158" y="6135857"/>
              <a:ext cx="733270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>
                  <a:solidFill>
                    <a:srgbClr val="0CB8F6"/>
                  </a:solidFill>
                </a:rPr>
                <a:t>SNDCNN: SELF-NORMALIZING DEEP CNNs WITH SCALED EXPONENTIAL LINEAR UNITS FOR </a:t>
              </a:r>
              <a:r>
                <a:rPr lang="en-US" altLang="ko-KR" sz="800">
                  <a:solidFill>
                    <a:srgbClr val="0CB8F6"/>
                  </a:solidFill>
                </a:rPr>
                <a:t>SPEECH </a:t>
              </a:r>
              <a:r>
                <a:rPr lang="en-US" altLang="ko-KR" sz="800" smtClean="0">
                  <a:solidFill>
                    <a:srgbClr val="0CB8F6"/>
                  </a:solidFill>
                </a:rPr>
                <a:t>RECOGNITION; Huang, Ng, Liu, Mason, Zhuang, Liu</a:t>
              </a:r>
              <a:endParaRPr lang="ko-KR" altLang="en-US" sz="800">
                <a:solidFill>
                  <a:srgbClr val="0CB8F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DB28CB1-B3C4-480E-9E20-47C007172CB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295539" y="3420614"/>
            <a:ext cx="1479662" cy="8386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CEC907A-3FE1-4E7C-8AFE-9001023A1B73}"/>
              </a:ext>
            </a:extLst>
          </p:cNvPr>
          <p:cNvSpPr/>
          <p:nvPr/>
        </p:nvSpPr>
        <p:spPr>
          <a:xfrm>
            <a:off x="4775201" y="1973766"/>
            <a:ext cx="3030654" cy="2910467"/>
          </a:xfrm>
          <a:prstGeom prst="ellipse">
            <a:avLst/>
          </a:prstGeom>
          <a:noFill/>
          <a:ln w="57150">
            <a:solidFill>
              <a:srgbClr val="0EF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315A2B-AE0E-4105-BC31-8C1DAE039F84}"/>
              </a:ext>
            </a:extLst>
          </p:cNvPr>
          <p:cNvSpPr/>
          <p:nvPr/>
        </p:nvSpPr>
        <p:spPr>
          <a:xfrm rot="16200000">
            <a:off x="2690216" y="3134170"/>
            <a:ext cx="589660" cy="58966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B7828A-DB8C-47E4-89A8-934CB2DC6015}"/>
              </a:ext>
            </a:extLst>
          </p:cNvPr>
          <p:cNvSpPr/>
          <p:nvPr/>
        </p:nvSpPr>
        <p:spPr>
          <a:xfrm rot="16200000">
            <a:off x="2907778" y="3351732"/>
            <a:ext cx="154536" cy="154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9846D-22B3-4516-9095-C0047EA6B91D}"/>
              </a:ext>
            </a:extLst>
          </p:cNvPr>
          <p:cNvSpPr txBox="1"/>
          <p:nvPr/>
        </p:nvSpPr>
        <p:spPr>
          <a:xfrm>
            <a:off x="4931470" y="2605714"/>
            <a:ext cx="27181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Introduce </a:t>
            </a:r>
          </a:p>
          <a:p>
            <a:pPr algn="ctr"/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Medical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Image </a:t>
            </a:r>
            <a:endParaRPr lang="en-US" altLang="ko-KR" sz="2400" spc="-150" smtClean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and </a:t>
            </a:r>
          </a:p>
          <a:p>
            <a:pPr algn="ctr"/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Image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Segmentation</a:t>
            </a:r>
            <a:endParaRPr lang="ko-KR" altLang="en-US" sz="2400" spc="-15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ko-KR" altLang="en-US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2C6B1273-C115-4E20-8793-783B64FC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0259" y="6415802"/>
            <a:ext cx="328936" cy="246221"/>
          </a:xfrm>
        </p:spPr>
        <p:txBody>
          <a:bodyPr wrap="none">
            <a:spAutoFit/>
          </a:bodyPr>
          <a:lstStyle/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8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30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Training </a:t>
            </a:r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Configuration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0001" y="2510971"/>
            <a:ext cx="7111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- Loss Function : Dice Loss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Optimizer : RMSProp, Adam, NAdam tested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Learning rate : 1e-3, 1e-4, 1e-5 tested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Epoch : 50, 100, 200 tested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Image Size : (128, 128), (192, 192), (256, 256) tested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Network : Base Unet, Base Deeplab V3+, Custom model tested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26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31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Performance Measurement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6229" y="3610096"/>
            <a:ext cx="3541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- Validation Loss</a:t>
            </a:r>
          </a:p>
          <a:p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Dice Coeifficient Score(DSC)</a:t>
            </a:r>
            <a:br>
              <a:rPr lang="en-US" altLang="ko-KR" smtClean="0">
                <a:solidFill>
                  <a:schemeClr val="bg1"/>
                </a:solidFill>
              </a:rPr>
            </a:br>
            <a:r>
              <a:rPr lang="en-US" altLang="ko-KR" smtClean="0">
                <a:solidFill>
                  <a:schemeClr val="bg1"/>
                </a:solidFill>
              </a:rPr>
              <a:t>  (Also used for loss function)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4778" y="2193253"/>
            <a:ext cx="4726764" cy="375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DB28CB1-B3C4-480E-9E20-47C007172CB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295539" y="3420614"/>
            <a:ext cx="1479662" cy="8386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CEC907A-3FE1-4E7C-8AFE-9001023A1B73}"/>
              </a:ext>
            </a:extLst>
          </p:cNvPr>
          <p:cNvSpPr/>
          <p:nvPr/>
        </p:nvSpPr>
        <p:spPr>
          <a:xfrm>
            <a:off x="4775201" y="1973766"/>
            <a:ext cx="3030654" cy="2910467"/>
          </a:xfrm>
          <a:prstGeom prst="ellipse">
            <a:avLst/>
          </a:prstGeom>
          <a:noFill/>
          <a:ln w="57150">
            <a:solidFill>
              <a:srgbClr val="0EF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315A2B-AE0E-4105-BC31-8C1DAE039F84}"/>
              </a:ext>
            </a:extLst>
          </p:cNvPr>
          <p:cNvSpPr/>
          <p:nvPr/>
        </p:nvSpPr>
        <p:spPr>
          <a:xfrm rot="16200000">
            <a:off x="2690216" y="3134170"/>
            <a:ext cx="589660" cy="58966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B7828A-DB8C-47E4-89A8-934CB2DC6015}"/>
              </a:ext>
            </a:extLst>
          </p:cNvPr>
          <p:cNvSpPr/>
          <p:nvPr/>
        </p:nvSpPr>
        <p:spPr>
          <a:xfrm rot="16200000">
            <a:off x="2907778" y="3351732"/>
            <a:ext cx="154536" cy="154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9846D-22B3-4516-9095-C0047EA6B91D}"/>
              </a:ext>
            </a:extLst>
          </p:cNvPr>
          <p:cNvSpPr txBox="1"/>
          <p:nvPr/>
        </p:nvSpPr>
        <p:spPr>
          <a:xfrm>
            <a:off x="5287714" y="3228944"/>
            <a:ext cx="2005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Result Analysis </a:t>
            </a:r>
            <a:endParaRPr lang="ko-KR" altLang="en-US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2C6B1273-C115-4E20-8793-783B64FC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0259" y="6415802"/>
            <a:ext cx="328936" cy="246221"/>
          </a:xfrm>
        </p:spPr>
        <p:txBody>
          <a:bodyPr wrap="none">
            <a:spAutoFit/>
          </a:bodyPr>
          <a:lstStyle/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32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09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33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Training Result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119166"/>
              </p:ext>
            </p:extLst>
          </p:nvPr>
        </p:nvGraphicFramePr>
        <p:xfrm>
          <a:off x="880856" y="1693783"/>
          <a:ext cx="10430284" cy="4968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54899">
                  <a:extLst>
                    <a:ext uri="{9D8B030D-6E8A-4147-A177-3AD203B41FA5}">
                      <a16:colId xmlns:a16="http://schemas.microsoft.com/office/drawing/2014/main" val="3749777755"/>
                    </a:ext>
                  </a:extLst>
                </a:gridCol>
                <a:gridCol w="7587455">
                  <a:extLst>
                    <a:ext uri="{9D8B030D-6E8A-4147-A177-3AD203B41FA5}">
                      <a16:colId xmlns:a16="http://schemas.microsoft.com/office/drawing/2014/main" val="1556421945"/>
                    </a:ext>
                  </a:extLst>
                </a:gridCol>
                <a:gridCol w="1687930">
                  <a:extLst>
                    <a:ext uri="{9D8B030D-6E8A-4147-A177-3AD203B41FA5}">
                      <a16:colId xmlns:a16="http://schemas.microsoft.com/office/drawing/2014/main" val="4075333504"/>
                    </a:ext>
                  </a:extLst>
                </a:gridCol>
              </a:tblGrid>
              <a:tr h="361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Network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Parameter Setting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mean</a:t>
                      </a:r>
                      <a:r>
                        <a:rPr lang="en-US" altLang="ko-KR" sz="1600" baseline="0" smtClean="0"/>
                        <a:t> </a:t>
                      </a:r>
                      <a:r>
                        <a:rPr lang="en-US" altLang="ko-KR" sz="1600" smtClean="0"/>
                        <a:t>DSC </a:t>
                      </a:r>
                    </a:p>
                    <a:p>
                      <a:pPr algn="ctr" latinLnBrk="1"/>
                      <a:r>
                        <a:rPr lang="en-US" altLang="ko-KR" sz="1600" smtClean="0"/>
                        <a:t>for target class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859134"/>
                  </a:ext>
                </a:extLst>
              </a:tr>
              <a:tr h="3614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Base Unet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(128, 128), Initial Channel size 8, ReLU, 100 Epochs, NAdam with lr 1e-5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0.682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805558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(192, 192), Initial Channel size 16, ReLU, 100 Epochs, NAdam with lr 1e-5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0.703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277900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16, ReLU, 100 Epochs, RMSprop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0.712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967586"/>
                  </a:ext>
                </a:extLst>
              </a:tr>
              <a:tr h="3614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Deeplab</a:t>
                      </a:r>
                      <a:r>
                        <a:rPr lang="en-US" altLang="ko-KR" sz="1600" baseline="0" smtClean="0"/>
                        <a:t> V3 +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(128, 128), Initial Channel size 8, ReLU, 100 Epochs, NAdam with lr 1e-5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0.646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173276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4, ReLU, 100 Epochs, NAdam with lr 1e-5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0.663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247224"/>
                  </a:ext>
                </a:extLst>
              </a:tr>
              <a:tr h="361465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Custom</a:t>
                      </a:r>
                      <a:r>
                        <a:rPr lang="en-US" altLang="ko-KR" sz="1600" baseline="0" smtClean="0"/>
                        <a:t> (Residual-SE Unet)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8, ReLU, 50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0.889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422495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mtClean="0"/>
                        <a:t>Input</a:t>
                      </a:r>
                      <a:r>
                        <a:rPr lang="en-US" altLang="ko-KR" sz="1200" b="1" baseline="0" smtClean="0"/>
                        <a:t> size : (256, 256), Initial Channel size 16, ReLU, 200 Epochs, NAdam with lr 1e-5</a:t>
                      </a:r>
                      <a:endParaRPr lang="ko-KR" altLang="en-US" sz="1200" b="1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/>
                        <a:t>0.906</a:t>
                      </a:r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690762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8, SELU, 200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0.742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946758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16, SELU, 200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0.766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451345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8, ELU, 200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0.754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821070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8, Swish, 200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0.740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327617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8, Mish, 200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0.738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957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34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Loss Graph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1865774"/>
            <a:ext cx="61341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35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DSC graph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8" y="1865774"/>
            <a:ext cx="5915024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2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36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97" y="2450002"/>
            <a:ext cx="11493849" cy="292209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41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37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59928"/>
            <a:ext cx="11493849" cy="290224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84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38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70848"/>
            <a:ext cx="11493849" cy="288040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39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58444"/>
            <a:ext cx="11493849" cy="290521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2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What Is Medical Image</a:t>
            </a:r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49196" y="1984680"/>
            <a:ext cx="1869053" cy="2047818"/>
            <a:chOff x="3349196" y="1984680"/>
            <a:chExt cx="1869053" cy="2047818"/>
          </a:xfrm>
        </p:grpSpPr>
        <p:pic>
          <p:nvPicPr>
            <p:cNvPr id="1026" name="Picture 2" descr="COVID-19 pneumonia | Radiology Case | Radiopaedia.or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196" y="1984680"/>
              <a:ext cx="1869053" cy="159526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852528" y="3663166"/>
              <a:ext cx="862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X-ray</a:t>
              </a: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78085" y="4417043"/>
            <a:ext cx="3640164" cy="2044082"/>
            <a:chOff x="1578085" y="4417043"/>
            <a:chExt cx="3640164" cy="20440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674" y="4417043"/>
              <a:ext cx="2350987" cy="162121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9" name="직사각형 8"/>
            <p:cNvSpPr/>
            <p:nvPr/>
          </p:nvSpPr>
          <p:spPr>
            <a:xfrm>
              <a:off x="1578085" y="6091793"/>
              <a:ext cx="36401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MRI(Magnetic Resonance Image)</a:t>
              </a:r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024395" y="2002856"/>
            <a:ext cx="3079305" cy="2044082"/>
            <a:chOff x="6024395" y="2002856"/>
            <a:chExt cx="3079305" cy="2044082"/>
          </a:xfrm>
        </p:grpSpPr>
        <p:pic>
          <p:nvPicPr>
            <p:cNvPr id="1028" name="Picture 4" descr="What to do with lung nodules | Feature | Pulse Toda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894" y="2002856"/>
              <a:ext cx="2445438" cy="159526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6024395" y="3677606"/>
              <a:ext cx="30793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CT(Computed Tomography)</a:t>
              </a:r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55080" y="4417043"/>
            <a:ext cx="1956965" cy="2080856"/>
            <a:chOff x="5855080" y="4417043"/>
            <a:chExt cx="1956965" cy="20808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5080" y="4417043"/>
              <a:ext cx="1956965" cy="162121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2" name="직사각형 11"/>
            <p:cNvSpPr/>
            <p:nvPr/>
          </p:nvSpPr>
          <p:spPr>
            <a:xfrm>
              <a:off x="5955758" y="6128567"/>
              <a:ext cx="1755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US(Ultrasound)</a:t>
              </a: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07141" y="4417043"/>
            <a:ext cx="1611733" cy="2080856"/>
            <a:chOff x="9007141" y="4417043"/>
            <a:chExt cx="1611733" cy="208085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7141" y="4417043"/>
              <a:ext cx="1611733" cy="159848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3" name="직사각형 22"/>
            <p:cNvSpPr/>
            <p:nvPr/>
          </p:nvSpPr>
          <p:spPr>
            <a:xfrm>
              <a:off x="9152409" y="6128567"/>
              <a:ext cx="13211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Endoscope</a:t>
              </a:r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2905570" y="1820254"/>
            <a:ext cx="6546079" cy="2367185"/>
          </a:xfrm>
          <a:prstGeom prst="roundRect">
            <a:avLst/>
          </a:prstGeom>
          <a:noFill/>
          <a:ln>
            <a:solidFill>
              <a:srgbClr val="24F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87375" y="2782313"/>
            <a:ext cx="141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24FEDC"/>
                </a:solidFill>
              </a:rPr>
              <a:t>Radioactive</a:t>
            </a:r>
            <a:endParaRPr lang="ko-KR" altLang="en-US">
              <a:solidFill>
                <a:srgbClr val="24F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40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69362"/>
            <a:ext cx="11493849" cy="288337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41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68857"/>
            <a:ext cx="11493849" cy="288438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21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42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78289"/>
            <a:ext cx="11493849" cy="286552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646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43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61896"/>
            <a:ext cx="11493849" cy="289831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0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44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59868"/>
            <a:ext cx="11493849" cy="290236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21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45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67350"/>
            <a:ext cx="11493849" cy="288740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2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46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10" y="2450002"/>
            <a:ext cx="11423823" cy="292209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71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47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52936"/>
            <a:ext cx="11493849" cy="29162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48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51324"/>
            <a:ext cx="11493849" cy="291945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8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49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71333"/>
            <a:ext cx="11493849" cy="287943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82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5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41876" y="4205911"/>
            <a:ext cx="9565107" cy="2367185"/>
          </a:xfrm>
          <a:prstGeom prst="roundRect">
            <a:avLst/>
          </a:prstGeom>
          <a:noFill/>
          <a:ln>
            <a:solidFill>
              <a:srgbClr val="24F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7795" y="3716699"/>
            <a:ext cx="197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24FEDC"/>
                </a:solidFill>
              </a:rPr>
              <a:t>Non Radioactive</a:t>
            </a:r>
            <a:endParaRPr lang="ko-KR" altLang="en-US">
              <a:solidFill>
                <a:srgbClr val="24FEDC"/>
              </a:solidFill>
            </a:endParaRPr>
          </a:p>
        </p:txBody>
      </p:sp>
      <p:sp>
        <p:nvSpPr>
          <p:cNvPr id="25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What Is Medical Image</a:t>
            </a:r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349196" y="1984680"/>
            <a:ext cx="1869053" cy="2047818"/>
            <a:chOff x="3349196" y="1984680"/>
            <a:chExt cx="1869053" cy="2047818"/>
          </a:xfrm>
        </p:grpSpPr>
        <p:pic>
          <p:nvPicPr>
            <p:cNvPr id="28" name="Picture 2" descr="COVID-19 pneumonia | Radiology Case | Radiopaedia.or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196" y="1984680"/>
              <a:ext cx="1869053" cy="159526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3852528" y="3663166"/>
              <a:ext cx="862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X-ray</a:t>
              </a: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578085" y="4417043"/>
            <a:ext cx="3640164" cy="2044082"/>
            <a:chOff x="1578085" y="4417043"/>
            <a:chExt cx="3640164" cy="2044082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674" y="4417043"/>
              <a:ext cx="2350987" cy="162121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32" name="직사각형 31"/>
            <p:cNvSpPr/>
            <p:nvPr/>
          </p:nvSpPr>
          <p:spPr>
            <a:xfrm>
              <a:off x="1578085" y="6091793"/>
              <a:ext cx="36401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MRI(Magnetic Resonance Image)</a:t>
              </a: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024395" y="2002856"/>
            <a:ext cx="3079305" cy="2044082"/>
            <a:chOff x="6024395" y="2002856"/>
            <a:chExt cx="3079305" cy="2044082"/>
          </a:xfrm>
        </p:grpSpPr>
        <p:pic>
          <p:nvPicPr>
            <p:cNvPr id="34" name="Picture 4" descr="What to do with lung nodules | Feature | Pulse Toda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894" y="2002856"/>
              <a:ext cx="2445438" cy="159526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6024395" y="3677606"/>
              <a:ext cx="30793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CT(Computed Tomography)</a:t>
              </a:r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855080" y="4417043"/>
            <a:ext cx="1956965" cy="2080856"/>
            <a:chOff x="5855080" y="4417043"/>
            <a:chExt cx="1956965" cy="208085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5080" y="4417043"/>
              <a:ext cx="1956965" cy="162121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38" name="직사각형 37"/>
            <p:cNvSpPr/>
            <p:nvPr/>
          </p:nvSpPr>
          <p:spPr>
            <a:xfrm>
              <a:off x="5955758" y="6128567"/>
              <a:ext cx="1755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US(Ultrasound)</a:t>
              </a: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007141" y="4417043"/>
            <a:ext cx="1611733" cy="2080856"/>
            <a:chOff x="9007141" y="4417043"/>
            <a:chExt cx="1611733" cy="2080856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7141" y="4417043"/>
              <a:ext cx="1611733" cy="159848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1" name="직사각형 40"/>
            <p:cNvSpPr/>
            <p:nvPr/>
          </p:nvSpPr>
          <p:spPr>
            <a:xfrm>
              <a:off x="9152409" y="6128567"/>
              <a:ext cx="13211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Endoscope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59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50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8" y="2450002"/>
            <a:ext cx="11384746" cy="292209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6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51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70824"/>
            <a:ext cx="11493849" cy="288045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5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36A34F-271A-4AA9-AFC4-ABDFF0C0B519}"/>
              </a:ext>
            </a:extLst>
          </p:cNvPr>
          <p:cNvCxnSpPr/>
          <p:nvPr/>
        </p:nvCxnSpPr>
        <p:spPr>
          <a:xfrm>
            <a:off x="2671800" y="2253987"/>
            <a:ext cx="0" cy="1569359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B37C2B9-00C5-4D44-A422-871E09A16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2" b="30840"/>
          <a:stretch/>
        </p:blipFill>
        <p:spPr>
          <a:xfrm>
            <a:off x="0" y="3232241"/>
            <a:ext cx="4241680" cy="3625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963663-3C9A-481A-9586-77C0DEECA8F5}"/>
              </a:ext>
            </a:extLst>
          </p:cNvPr>
          <p:cNvSpPr txBox="1"/>
          <p:nvPr/>
        </p:nvSpPr>
        <p:spPr>
          <a:xfrm>
            <a:off x="2414206" y="941188"/>
            <a:ext cx="13837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&amp;</a:t>
            </a:r>
            <a:r>
              <a:rPr lang="en-US" altLang="ko-KR" sz="9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</a:t>
            </a:r>
            <a:endParaRPr lang="ko-KR" altLang="en-US" sz="9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812D1-2DE7-417C-A71B-FA21B92ADA00}"/>
              </a:ext>
            </a:extLst>
          </p:cNvPr>
          <p:cNvSpPr txBox="1"/>
          <p:nvPr/>
        </p:nvSpPr>
        <p:spPr>
          <a:xfrm>
            <a:off x="2175999" y="476655"/>
            <a:ext cx="930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Q</a:t>
            </a:r>
            <a:endParaRPr lang="ko-KR" altLang="en-US" sz="8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1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C31FC9-2F92-46AF-A854-5313B506B06E}"/>
              </a:ext>
            </a:extLst>
          </p:cNvPr>
          <p:cNvSpPr txBox="1"/>
          <p:nvPr/>
        </p:nvSpPr>
        <p:spPr>
          <a:xfrm>
            <a:off x="1625772" y="4106950"/>
            <a:ext cx="239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Thank You</a:t>
            </a:r>
            <a:endParaRPr lang="ko-KR" altLang="en-US" sz="3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6AEB9D-978A-47C9-AA56-95F0CFF097EB}"/>
              </a:ext>
            </a:extLst>
          </p:cNvPr>
          <p:cNvCxnSpPr/>
          <p:nvPr/>
        </p:nvCxnSpPr>
        <p:spPr>
          <a:xfrm>
            <a:off x="2823183" y="2462262"/>
            <a:ext cx="0" cy="1569359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90A8A9A6-758E-4C0F-B554-1373EA9CEEE2}"/>
              </a:ext>
            </a:extLst>
          </p:cNvPr>
          <p:cNvSpPr/>
          <p:nvPr/>
        </p:nvSpPr>
        <p:spPr>
          <a:xfrm>
            <a:off x="2528353" y="1805662"/>
            <a:ext cx="589660" cy="58966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EBABFCB-D375-4E67-8C3A-19DEAE1D1B60}"/>
              </a:ext>
            </a:extLst>
          </p:cNvPr>
          <p:cNvSpPr/>
          <p:nvPr/>
        </p:nvSpPr>
        <p:spPr>
          <a:xfrm>
            <a:off x="2745915" y="2023224"/>
            <a:ext cx="154536" cy="154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015DE2-68F9-4A99-866B-B0A35C83CF85}"/>
              </a:ext>
            </a:extLst>
          </p:cNvPr>
          <p:cNvSpPr/>
          <p:nvPr/>
        </p:nvSpPr>
        <p:spPr>
          <a:xfrm rot="19046520">
            <a:off x="5581183" y="263218"/>
            <a:ext cx="4786631" cy="591293"/>
          </a:xfrm>
          <a:prstGeom prst="roundRect">
            <a:avLst>
              <a:gd name="adj" fmla="val 50000"/>
            </a:avLst>
          </a:prstGeom>
          <a:solidFill>
            <a:srgbClr val="0EF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0A9B24-BD41-4D8F-8E33-E4B2A0E15003}"/>
              </a:ext>
            </a:extLst>
          </p:cNvPr>
          <p:cNvGrpSpPr/>
          <p:nvPr/>
        </p:nvGrpSpPr>
        <p:grpSpPr>
          <a:xfrm>
            <a:off x="4018893" y="1355981"/>
            <a:ext cx="9062123" cy="2090640"/>
            <a:chOff x="4018893" y="1355981"/>
            <a:chExt cx="9062123" cy="2090640"/>
          </a:xfrm>
          <a:blipFill>
            <a:blip r:embed="rId3"/>
            <a:stretch>
              <a:fillRect/>
            </a:stretch>
          </a:blip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F74948F-EDEE-4295-8971-29BDCEF81581}"/>
                </a:ext>
              </a:extLst>
            </p:cNvPr>
            <p:cNvSpPr/>
            <p:nvPr/>
          </p:nvSpPr>
          <p:spPr>
            <a:xfrm rot="19046520">
              <a:off x="4018893" y="1355981"/>
              <a:ext cx="7717087" cy="60128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E4AC660-F724-484A-88D2-4844DE3AD8AA}"/>
                </a:ext>
              </a:extLst>
            </p:cNvPr>
            <p:cNvSpPr/>
            <p:nvPr/>
          </p:nvSpPr>
          <p:spPr>
            <a:xfrm rot="19046520">
              <a:off x="5558898" y="1420939"/>
              <a:ext cx="6809839" cy="10639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FD46F94-E867-4420-BA6F-776E32C7982A}"/>
                </a:ext>
              </a:extLst>
            </p:cNvPr>
            <p:cNvSpPr/>
            <p:nvPr/>
          </p:nvSpPr>
          <p:spPr>
            <a:xfrm rot="19046520">
              <a:off x="7228522" y="1922292"/>
              <a:ext cx="5852494" cy="946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A3209E8-D8D2-4780-905B-7EBC1DF0B157}"/>
                </a:ext>
              </a:extLst>
            </p:cNvPr>
            <p:cNvSpPr/>
            <p:nvPr/>
          </p:nvSpPr>
          <p:spPr>
            <a:xfrm rot="19046520">
              <a:off x="9157142" y="2500561"/>
              <a:ext cx="3919859" cy="946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C31FC9-2F92-46AF-A854-5313B506B06E}"/>
              </a:ext>
            </a:extLst>
          </p:cNvPr>
          <p:cNvSpPr txBox="1"/>
          <p:nvPr/>
        </p:nvSpPr>
        <p:spPr>
          <a:xfrm>
            <a:off x="2393167" y="6151325"/>
            <a:ext cx="740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* All Codes are Available at github : </a:t>
            </a:r>
            <a:r>
              <a:rPr lang="en-US" altLang="ko-KR" smtClean="0">
                <a:hlinkClick r:id="rId4"/>
              </a:rPr>
              <a:t>https</a:t>
            </a:r>
            <a:r>
              <a:rPr lang="en-US" altLang="ko-KR">
                <a:hlinkClick r:id="rId4"/>
              </a:rPr>
              <a:t>://github.com/adp-study/tp</a:t>
            </a:r>
            <a:endParaRPr lang="ko-KR" altLang="en-US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75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6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5136" y="1712974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solidFill>
                  <a:schemeClr val="bg1"/>
                </a:solidFill>
              </a:rPr>
              <a:t>Special standard format of medical image</a:t>
            </a: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DICOM</a:t>
            </a:r>
            <a:r>
              <a:rPr lang="en-US" altLang="ko-KR" smtClean="0">
                <a:solidFill>
                  <a:schemeClr val="bg1"/>
                </a:solidFill>
              </a:rPr>
              <a:t>(Digital </a:t>
            </a:r>
            <a:r>
              <a:rPr lang="en-US" altLang="ko-KR">
                <a:solidFill>
                  <a:schemeClr val="bg1"/>
                </a:solidFill>
              </a:rPr>
              <a:t>Imaging and Communications in Medicine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NIfTI</a:t>
            </a:r>
            <a:r>
              <a:rPr lang="en-US" altLang="ko-KR" smtClean="0">
                <a:solidFill>
                  <a:schemeClr val="bg1"/>
                </a:solidFill>
              </a:rPr>
              <a:t>(Neuroimaging </a:t>
            </a:r>
            <a:r>
              <a:rPr lang="en-US" altLang="ko-KR">
                <a:solidFill>
                  <a:schemeClr val="bg1"/>
                </a:solidFill>
              </a:rPr>
              <a:t>Informatics Technology </a:t>
            </a:r>
            <a:r>
              <a:rPr lang="en-US" altLang="ko-KR" smtClean="0">
                <a:solidFill>
                  <a:schemeClr val="bg1"/>
                </a:solidFill>
              </a:rPr>
              <a:t>Initiative)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0" name="Picture 2" descr="Dicom의 간략 정리 및 DcmTK를 이용하여 Dicom 파일 열고 값 얻기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25" y="3861076"/>
            <a:ext cx="2265158" cy="21943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32" y="3859106"/>
            <a:ext cx="3032321" cy="21983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5" name="덧셈 기호 14"/>
          <p:cNvSpPr/>
          <p:nvPr/>
        </p:nvSpPr>
        <p:spPr>
          <a:xfrm>
            <a:off x="3858907" y="4526462"/>
            <a:ext cx="863600" cy="863600"/>
          </a:xfrm>
          <a:prstGeom prst="mathPlus">
            <a:avLst/>
          </a:prstGeom>
          <a:solidFill>
            <a:schemeClr val="bg1"/>
          </a:solidFill>
          <a:ln w="3175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Managing DICOM images: Tips and tricks for the radiologist Varma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736" y="3467300"/>
            <a:ext cx="1617308" cy="30758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오른쪽 화살표 21"/>
          <p:cNvSpPr/>
          <p:nvPr/>
        </p:nvSpPr>
        <p:spPr>
          <a:xfrm>
            <a:off x="8058301" y="4688931"/>
            <a:ext cx="1087487" cy="538662"/>
          </a:xfrm>
          <a:prstGeom prst="rightArrow">
            <a:avLst/>
          </a:prstGeom>
          <a:solidFill>
            <a:schemeClr val="bg1"/>
          </a:solidFill>
          <a:ln w="3175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What Is Medical Image</a:t>
            </a:r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3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7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100" name="Picture 4" descr="A Day in the Life of a Radiolog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936" y="2179784"/>
            <a:ext cx="5357264" cy="3568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What Deep Learning Can Do with Medical Image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5136" y="2111035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solidFill>
                  <a:schemeClr val="bg1"/>
                </a:solidFill>
              </a:rPr>
              <a:t>Build </a:t>
            </a:r>
            <a:r>
              <a:rPr lang="en-US" altLang="ko-KR" smtClean="0">
                <a:solidFill>
                  <a:schemeClr val="bg1"/>
                </a:solidFill>
              </a:rPr>
              <a:t>Algorithms to work like doctor</a:t>
            </a: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Radiologist</a:t>
            </a:r>
            <a:endParaRPr lang="en-US" altLang="ko-KR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Specialist for each body part</a:t>
            </a:r>
          </a:p>
          <a:p>
            <a:pPr>
              <a:lnSpc>
                <a:spcPct val="200000"/>
              </a:lnSpc>
            </a:pPr>
            <a:r>
              <a:rPr lang="en-US" altLang="ko-KR" b="1" smtClean="0">
                <a:solidFill>
                  <a:schemeClr val="bg1"/>
                </a:solidFill>
              </a:rPr>
              <a:t>- Specialist for some disease</a:t>
            </a:r>
          </a:p>
          <a:p>
            <a:pPr>
              <a:lnSpc>
                <a:spcPct val="200000"/>
              </a:lnSpc>
            </a:pPr>
            <a:r>
              <a:rPr lang="en-US" altLang="ko-KR" b="1" smtClean="0">
                <a:solidFill>
                  <a:schemeClr val="bg1"/>
                </a:solidFill>
              </a:rPr>
              <a:t>- Robo-advising for surgery</a:t>
            </a: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bg1"/>
                </a:solidFill>
              </a:rPr>
              <a:t>- Discover new </a:t>
            </a:r>
            <a:r>
              <a:rPr lang="en-US" altLang="ko-KR" b="1" smtClean="0">
                <a:solidFill>
                  <a:schemeClr val="bg1"/>
                </a:solidFill>
              </a:rPr>
              <a:t>treatments</a:t>
            </a:r>
            <a:r>
              <a:rPr lang="en-US" altLang="ko-KR" smtClean="0">
                <a:solidFill>
                  <a:schemeClr val="bg1"/>
                </a:solidFill>
              </a:rPr>
              <a:t> (Research)</a:t>
            </a:r>
            <a:endParaRPr lang="en-US" altLang="ko-KR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8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18" y="1951439"/>
            <a:ext cx="3852863" cy="38795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직사각형 3"/>
          <p:cNvSpPr/>
          <p:nvPr/>
        </p:nvSpPr>
        <p:spPr>
          <a:xfrm>
            <a:off x="1145136" y="5955444"/>
            <a:ext cx="10234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CB8F6"/>
                </a:solidFill>
              </a:rPr>
              <a:t>A deep learning </a:t>
            </a:r>
            <a:r>
              <a:rPr lang="ko-KR" altLang="en-US" smtClean="0">
                <a:solidFill>
                  <a:srgbClr val="0CB8F6"/>
                </a:solidFill>
              </a:rPr>
              <a:t>algorit</a:t>
            </a:r>
            <a:r>
              <a:rPr lang="en-US" altLang="ko-KR" smtClean="0">
                <a:solidFill>
                  <a:srgbClr val="0CB8F6"/>
                </a:solidFill>
              </a:rPr>
              <a:t>h</a:t>
            </a:r>
            <a:r>
              <a:rPr lang="ko-KR" altLang="en-US" smtClean="0">
                <a:solidFill>
                  <a:srgbClr val="0CB8F6"/>
                </a:solidFill>
              </a:rPr>
              <a:t>ms </a:t>
            </a:r>
            <a:r>
              <a:rPr lang="ko-KR" altLang="en-US">
                <a:solidFill>
                  <a:srgbClr val="0CB8F6"/>
                </a:solidFill>
              </a:rPr>
              <a:t>may automate intracranial aneurysm detection on MR angiography </a:t>
            </a:r>
            <a:endParaRPr lang="en-US" altLang="ko-KR" smtClean="0">
              <a:solidFill>
                <a:srgbClr val="0CB8F6"/>
              </a:solidFill>
            </a:endParaRPr>
          </a:p>
          <a:p>
            <a:r>
              <a:rPr lang="ko-KR" altLang="en-US" smtClean="0">
                <a:solidFill>
                  <a:srgbClr val="0CB8F6"/>
                </a:solidFill>
              </a:rPr>
              <a:t>with </a:t>
            </a:r>
            <a:r>
              <a:rPr lang="ko-KR" altLang="en-US">
                <a:solidFill>
                  <a:srgbClr val="0CB8F6"/>
                </a:solidFill>
              </a:rPr>
              <a:t>high diagnostic </a:t>
            </a:r>
            <a:r>
              <a:rPr lang="ko-KR" altLang="en-US" smtClean="0">
                <a:solidFill>
                  <a:srgbClr val="0CB8F6"/>
                </a:solidFill>
              </a:rPr>
              <a:t>performance</a:t>
            </a:r>
            <a:r>
              <a:rPr lang="en-US" altLang="ko-KR" smtClean="0">
                <a:solidFill>
                  <a:srgbClr val="0CB8F6"/>
                </a:solidFill>
              </a:rPr>
              <a:t>; </a:t>
            </a:r>
            <a:r>
              <a:rPr lang="en-US" altLang="ko-KR" smtClean="0">
                <a:solidFill>
                  <a:srgbClr val="0CB8F6"/>
                </a:solidFill>
              </a:rPr>
              <a:t>2020 European Radiology, Joo, Ahn, </a:t>
            </a:r>
            <a:r>
              <a:rPr lang="en-US" altLang="ko-KR" b="1" smtClean="0">
                <a:solidFill>
                  <a:srgbClr val="0CB8F6"/>
                </a:solidFill>
              </a:rPr>
              <a:t>Bae</a:t>
            </a:r>
            <a:endParaRPr lang="ko-KR" altLang="en-US" b="1">
              <a:solidFill>
                <a:srgbClr val="0CB8F6"/>
              </a:solidFill>
            </a:endParaRPr>
          </a:p>
        </p:txBody>
      </p:sp>
      <p:sp>
        <p:nvSpPr>
          <p:cNvPr id="15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What </a:t>
            </a:r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Deep Learning Can Do with Medical Image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5136" y="2111035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solidFill>
                  <a:schemeClr val="bg1"/>
                </a:solidFill>
              </a:rPr>
              <a:t>Build </a:t>
            </a:r>
            <a:r>
              <a:rPr lang="en-US" altLang="ko-KR" smtClean="0">
                <a:solidFill>
                  <a:schemeClr val="bg1"/>
                </a:solidFill>
              </a:rPr>
              <a:t>Algorithms to work like doctor</a:t>
            </a: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Radiologist</a:t>
            </a:r>
            <a:endParaRPr lang="en-US" altLang="ko-KR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Specialist for each body part</a:t>
            </a:r>
          </a:p>
          <a:p>
            <a:pPr>
              <a:lnSpc>
                <a:spcPct val="200000"/>
              </a:lnSpc>
            </a:pPr>
            <a:r>
              <a:rPr lang="en-US" altLang="ko-KR" b="1" smtClean="0">
                <a:solidFill>
                  <a:schemeClr val="bg1"/>
                </a:solidFill>
              </a:rPr>
              <a:t>- Specialist for some disease</a:t>
            </a:r>
          </a:p>
          <a:p>
            <a:pPr>
              <a:lnSpc>
                <a:spcPct val="200000"/>
              </a:lnSpc>
            </a:pPr>
            <a:r>
              <a:rPr lang="en-US" altLang="ko-KR" b="1" smtClean="0">
                <a:solidFill>
                  <a:schemeClr val="bg1"/>
                </a:solidFill>
              </a:rPr>
              <a:t>- Robo-advising for surgery</a:t>
            </a: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bg1"/>
                </a:solidFill>
              </a:rPr>
              <a:t>- Discover new </a:t>
            </a:r>
            <a:r>
              <a:rPr lang="en-US" altLang="ko-KR" b="1" smtClean="0">
                <a:solidFill>
                  <a:schemeClr val="bg1"/>
                </a:solidFill>
              </a:rPr>
              <a:t>treatments</a:t>
            </a:r>
            <a:r>
              <a:rPr lang="en-US" altLang="ko-KR" smtClean="0">
                <a:solidFill>
                  <a:schemeClr val="bg1"/>
                </a:solidFill>
              </a:rPr>
              <a:t> (Research)</a:t>
            </a:r>
            <a:endParaRPr lang="en-US" altLang="ko-KR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9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07973" y="1852667"/>
            <a:ext cx="8376054" cy="4901689"/>
            <a:chOff x="2368145" y="1852667"/>
            <a:chExt cx="8376054" cy="49016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5835D7-E28B-470D-B0E5-E004BCD23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3886" y="1852667"/>
              <a:ext cx="5784568" cy="229408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241F08-CC30-4E6E-9525-EB2370F57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145" y="4560136"/>
              <a:ext cx="2247419" cy="179451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C10268-1147-48B1-8BEB-84AE0DCB6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863" y="4560375"/>
              <a:ext cx="1910693" cy="17687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379BA15-E655-4535-AC46-0BCCDEC95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046" y="4560136"/>
              <a:ext cx="2449153" cy="176897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F18E35-CDCB-465B-B957-5FDE5A0695ED}"/>
                </a:ext>
              </a:extLst>
            </p:cNvPr>
            <p:cNvSpPr txBox="1"/>
            <p:nvPr/>
          </p:nvSpPr>
          <p:spPr>
            <a:xfrm>
              <a:off x="5397952" y="6415802"/>
              <a:ext cx="2046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rgbClr val="0CB8F6"/>
                  </a:solidFill>
                </a:rPr>
                <a:t>Ref.</a:t>
              </a:r>
              <a:r>
                <a:rPr lang="ko-KR" altLang="en-US" sz="1600" dirty="0">
                  <a:solidFill>
                    <a:srgbClr val="0CB8F6"/>
                  </a:solidFill>
                </a:rPr>
                <a:t> </a:t>
              </a:r>
              <a:r>
                <a:rPr lang="en-US" altLang="ko-KR" sz="1600" dirty="0">
                  <a:solidFill>
                    <a:srgbClr val="0CB8F6"/>
                  </a:solidFill>
                </a:rPr>
                <a:t>Guo</a:t>
              </a:r>
              <a:r>
                <a:rPr lang="ko-KR" altLang="en-US" sz="1600" dirty="0">
                  <a:solidFill>
                    <a:srgbClr val="0CB8F6"/>
                  </a:solidFill>
                </a:rPr>
                <a:t> </a:t>
              </a:r>
              <a:r>
                <a:rPr lang="en-US" altLang="ko-KR" sz="1600" dirty="0">
                  <a:solidFill>
                    <a:srgbClr val="0CB8F6"/>
                  </a:solidFill>
                </a:rPr>
                <a:t>et</a:t>
              </a:r>
              <a:r>
                <a:rPr lang="ko-KR" altLang="en-US" sz="1600" dirty="0">
                  <a:solidFill>
                    <a:srgbClr val="0CB8F6"/>
                  </a:solidFill>
                </a:rPr>
                <a:t> </a:t>
              </a:r>
              <a:r>
                <a:rPr lang="en-US" altLang="ko-KR" sz="1600" dirty="0">
                  <a:solidFill>
                    <a:srgbClr val="0CB8F6"/>
                  </a:solidFill>
                </a:rPr>
                <a:t>al.</a:t>
              </a:r>
              <a:r>
                <a:rPr lang="ko-KR" altLang="en-US" sz="1600" dirty="0">
                  <a:solidFill>
                    <a:srgbClr val="0CB8F6"/>
                  </a:solidFill>
                </a:rPr>
                <a:t> </a:t>
              </a:r>
              <a:r>
                <a:rPr lang="en-US" altLang="ko-KR" sz="1600" dirty="0">
                  <a:solidFill>
                    <a:srgbClr val="0CB8F6"/>
                  </a:solidFill>
                </a:rPr>
                <a:t>2016</a:t>
              </a:r>
              <a:endParaRPr lang="ko-KR" altLang="en-US" sz="1600" dirty="0">
                <a:solidFill>
                  <a:srgbClr val="0CB8F6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6" y="325010"/>
            <a:ext cx="8329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3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9EC71FCD489D24FB6AC408EFBAE2531" ma:contentTypeVersion="10" ma:contentTypeDescription="새 문서를 만듭니다." ma:contentTypeScope="" ma:versionID="b33cbe320a08fe9edf318143b6ab0f38">
  <xsd:schema xmlns:xsd="http://www.w3.org/2001/XMLSchema" xmlns:xs="http://www.w3.org/2001/XMLSchema" xmlns:p="http://schemas.microsoft.com/office/2006/metadata/properties" xmlns:ns2="2d235d7d-c290-4653-bf06-a471ddd26fb2" targetNamespace="http://schemas.microsoft.com/office/2006/metadata/properties" ma:root="true" ma:fieldsID="adad6af590155ec286fd232de6ebd76e" ns2:_="">
    <xsd:import namespace="2d235d7d-c290-4653-bf06-a471ddd26f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235d7d-c290-4653-bf06-a471ddd26f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1BDD89-ADD5-4588-BBBC-DBA88B0B0D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41AAB3-FDB8-4985-8CAC-DD0A45BD66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235d7d-c290-4653-bf06-a471ddd26f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C53D7B-134F-4A71-A402-7FC05BE1DF6B}">
  <ds:schemaRefs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d235d7d-c290-4653-bf06-a471ddd26fb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11369</TotalTime>
  <Words>1775</Words>
  <Application>Microsoft Office PowerPoint</Application>
  <PresentationFormat>와이드스크린</PresentationFormat>
  <Paragraphs>457</Paragraphs>
  <Slides>53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맑은 고딕</vt:lpstr>
      <vt:lpstr>KoPubWorld돋움체_Pro Medium</vt:lpstr>
      <vt:lpstr>Arial</vt:lpstr>
      <vt:lpstr>-윤고딕330</vt:lpstr>
      <vt:lpstr>-윤고딕320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영민 박</dc:creator>
  <cp:lastModifiedBy>배준호</cp:lastModifiedBy>
  <cp:revision>495</cp:revision>
  <dcterms:created xsi:type="dcterms:W3CDTF">2019-03-10T03:45:16Z</dcterms:created>
  <dcterms:modified xsi:type="dcterms:W3CDTF">2020-06-21T09:38:13Z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0x01010029EC71FCD489D24FB6AC408EFBAE2531</vt:lpwstr>
  </property>
</Properties>
</file>